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94" r:id="rId4"/>
    <p:sldMasterId id="2147483806" r:id="rId5"/>
  </p:sldMasterIdLst>
  <p:notesMasterIdLst>
    <p:notesMasterId r:id="rId8"/>
  </p:notesMasterIdLst>
  <p:sldIdLst>
    <p:sldId id="261" r:id="rId6"/>
    <p:sldId id="265" r:id="rId7"/>
  </p:sldIdLst>
  <p:sldSz cx="20104100" cy="11309350"/>
  <p:notesSz cx="20104100" cy="113093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E6E6"/>
    <a:srgbClr val="2A2C65"/>
    <a:srgbClr val="E17A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DC8F87-D537-FCE0-D614-0DC730AFF6B1}" v="1251" dt="2025-12-19T08:58:45.112"/>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880"/>
        <p:guide pos="216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rsty HAROLD" userId="S::kharrold@tpa.keystrust.org::dfa9c00f-e140-4b74-b25f-690297358915" providerId="AD" clId="Web-{16DC8F87-D537-FCE0-D614-0DC730AFF6B1}"/>
    <pc:docChg chg="modSld">
      <pc:chgData name="Kirsty HAROLD" userId="S::kharrold@tpa.keystrust.org::dfa9c00f-e140-4b74-b25f-690297358915" providerId="AD" clId="Web-{16DC8F87-D537-FCE0-D614-0DC730AFF6B1}" dt="2025-12-19T08:58:45.112" v="614" actId="20577"/>
      <pc:docMkLst>
        <pc:docMk/>
      </pc:docMkLst>
      <pc:sldChg chg="modSp">
        <pc:chgData name="Kirsty HAROLD" userId="S::kharrold@tpa.keystrust.org::dfa9c00f-e140-4b74-b25f-690297358915" providerId="AD" clId="Web-{16DC8F87-D537-FCE0-D614-0DC730AFF6B1}" dt="2025-12-19T08:49:39.577" v="10" actId="20577"/>
        <pc:sldMkLst>
          <pc:docMk/>
          <pc:sldMk cId="2182333825" sldId="261"/>
        </pc:sldMkLst>
        <pc:spChg chg="mod">
          <ac:chgData name="Kirsty HAROLD" userId="S::kharrold@tpa.keystrust.org::dfa9c00f-e140-4b74-b25f-690297358915" providerId="AD" clId="Web-{16DC8F87-D537-FCE0-D614-0DC730AFF6B1}" dt="2025-12-19T08:49:39.577" v="10" actId="20577"/>
          <ac:spMkLst>
            <pc:docMk/>
            <pc:sldMk cId="2182333825" sldId="261"/>
            <ac:spMk id="55" creationId="{00000000-0000-0000-0000-000000000000}"/>
          </ac:spMkLst>
        </pc:spChg>
      </pc:sldChg>
      <pc:sldChg chg="modSp">
        <pc:chgData name="Kirsty HAROLD" userId="S::kharrold@tpa.keystrust.org::dfa9c00f-e140-4b74-b25f-690297358915" providerId="AD" clId="Web-{16DC8F87-D537-FCE0-D614-0DC730AFF6B1}" dt="2025-12-19T08:58:45.112" v="614" actId="20577"/>
        <pc:sldMkLst>
          <pc:docMk/>
          <pc:sldMk cId="3986504116" sldId="265"/>
        </pc:sldMkLst>
        <pc:spChg chg="mod">
          <ac:chgData name="Kirsty HAROLD" userId="S::kharrold@tpa.keystrust.org::dfa9c00f-e140-4b74-b25f-690297358915" providerId="AD" clId="Web-{16DC8F87-D537-FCE0-D614-0DC730AFF6B1}" dt="2025-12-19T08:55:17.860" v="218" actId="20577"/>
          <ac:spMkLst>
            <pc:docMk/>
            <pc:sldMk cId="3986504116" sldId="265"/>
            <ac:spMk id="3" creationId="{F7758FEF-D203-088C-80D9-9AAEE2760EC5}"/>
          </ac:spMkLst>
        </pc:spChg>
        <pc:spChg chg="mod">
          <ac:chgData name="Kirsty HAROLD" userId="S::kharrold@tpa.keystrust.org::dfa9c00f-e140-4b74-b25f-690297358915" providerId="AD" clId="Web-{16DC8F87-D537-FCE0-D614-0DC730AFF6B1}" dt="2025-12-19T08:58:45.112" v="614" actId="20577"/>
          <ac:spMkLst>
            <pc:docMk/>
            <pc:sldMk cId="3986504116" sldId="265"/>
            <ac:spMk id="9" creationId="{108FC65E-5497-5627-12F8-636F3A35255F}"/>
          </ac:spMkLst>
        </pc:spChg>
      </pc:sldChg>
    </pc:docChg>
  </pc:docChgLst>
  <pc:docChgLst>
    <pc:chgData name="Natalie OXER" userId="a99e8fb8-78fd-450b-bb40-e5ba3f9210e3" providerId="ADAL" clId="{413CFCB2-FC15-4DE8-8E43-FAA1218BC2F8}"/>
    <pc:docChg chg="undo custSel modSld">
      <pc:chgData name="Natalie OXER" userId="a99e8fb8-78fd-450b-bb40-e5ba3f9210e3" providerId="ADAL" clId="{413CFCB2-FC15-4DE8-8E43-FAA1218BC2F8}" dt="2025-12-18T19:58:42.819" v="50" actId="20577"/>
      <pc:docMkLst>
        <pc:docMk/>
      </pc:docMkLst>
      <pc:sldChg chg="modSp mod">
        <pc:chgData name="Natalie OXER" userId="a99e8fb8-78fd-450b-bb40-e5ba3f9210e3" providerId="ADAL" clId="{413CFCB2-FC15-4DE8-8E43-FAA1218BC2F8}" dt="2025-12-18T19:56:47.622" v="19" actId="20577"/>
        <pc:sldMkLst>
          <pc:docMk/>
          <pc:sldMk cId="2182333825" sldId="261"/>
        </pc:sldMkLst>
        <pc:spChg chg="mod">
          <ac:chgData name="Natalie OXER" userId="a99e8fb8-78fd-450b-bb40-e5ba3f9210e3" providerId="ADAL" clId="{413CFCB2-FC15-4DE8-8E43-FAA1218BC2F8}" dt="2025-12-18T19:56:37.396" v="5" actId="20577"/>
          <ac:spMkLst>
            <pc:docMk/>
            <pc:sldMk cId="2182333825" sldId="261"/>
            <ac:spMk id="54" creationId="{00000000-0000-0000-0000-000000000000}"/>
          </ac:spMkLst>
        </pc:spChg>
        <pc:spChg chg="mod">
          <ac:chgData name="Natalie OXER" userId="a99e8fb8-78fd-450b-bb40-e5ba3f9210e3" providerId="ADAL" clId="{413CFCB2-FC15-4DE8-8E43-FAA1218BC2F8}" dt="2025-12-18T19:56:47.622" v="19" actId="20577"/>
          <ac:spMkLst>
            <pc:docMk/>
            <pc:sldMk cId="2182333825" sldId="261"/>
            <ac:spMk id="55" creationId="{00000000-0000-0000-0000-000000000000}"/>
          </ac:spMkLst>
        </pc:spChg>
      </pc:sldChg>
      <pc:sldChg chg="modSp mod">
        <pc:chgData name="Natalie OXER" userId="a99e8fb8-78fd-450b-bb40-e5ba3f9210e3" providerId="ADAL" clId="{413CFCB2-FC15-4DE8-8E43-FAA1218BC2F8}" dt="2025-12-18T19:58:42.819" v="50" actId="20577"/>
        <pc:sldMkLst>
          <pc:docMk/>
          <pc:sldMk cId="3986504116" sldId="265"/>
        </pc:sldMkLst>
        <pc:spChg chg="mod">
          <ac:chgData name="Natalie OXER" userId="a99e8fb8-78fd-450b-bb40-e5ba3f9210e3" providerId="ADAL" clId="{413CFCB2-FC15-4DE8-8E43-FAA1218BC2F8}" dt="2025-12-18T19:58:22.880" v="48" actId="20577"/>
          <ac:spMkLst>
            <pc:docMk/>
            <pc:sldMk cId="3986504116" sldId="265"/>
            <ac:spMk id="3" creationId="{F7758FEF-D203-088C-80D9-9AAEE2760EC5}"/>
          </ac:spMkLst>
        </pc:spChg>
        <pc:spChg chg="mod">
          <ac:chgData name="Natalie OXER" userId="a99e8fb8-78fd-450b-bb40-e5ba3f9210e3" providerId="ADAL" clId="{413CFCB2-FC15-4DE8-8E43-FAA1218BC2F8}" dt="2025-12-18T19:57:12.741" v="27" actId="20577"/>
          <ac:spMkLst>
            <pc:docMk/>
            <pc:sldMk cId="3986504116" sldId="265"/>
            <ac:spMk id="8" creationId="{C50E906A-04AA-A3FE-E766-D5A0E92D9D5B}"/>
          </ac:spMkLst>
        </pc:spChg>
        <pc:spChg chg="mod">
          <ac:chgData name="Natalie OXER" userId="a99e8fb8-78fd-450b-bb40-e5ba3f9210e3" providerId="ADAL" clId="{413CFCB2-FC15-4DE8-8E43-FAA1218BC2F8}" dt="2025-12-18T19:58:42.819" v="50" actId="20577"/>
          <ac:spMkLst>
            <pc:docMk/>
            <pc:sldMk cId="3986504116" sldId="265"/>
            <ac:spMk id="9" creationId="{108FC65E-5497-5627-12F8-636F3A35255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8712200" cy="5667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11387138" y="0"/>
            <a:ext cx="8712200" cy="566738"/>
          </a:xfrm>
          <a:prstGeom prst="rect">
            <a:avLst/>
          </a:prstGeom>
        </p:spPr>
        <p:txBody>
          <a:bodyPr vert="horz" lIns="91440" tIns="45720" rIns="91440" bIns="45720" rtlCol="0"/>
          <a:lstStyle>
            <a:lvl1pPr algn="r">
              <a:defRPr sz="1200"/>
            </a:lvl1pPr>
          </a:lstStyle>
          <a:p>
            <a:fld id="{3DF1F9CE-FED1-41EF-B145-129EC608D1CF}" type="datetimeFigureOut">
              <a:rPr lang="en-GB" smtClean="0"/>
              <a:t>19/12/2025</a:t>
            </a:fld>
            <a:endParaRPr lang="en-GB"/>
          </a:p>
        </p:txBody>
      </p:sp>
      <p:sp>
        <p:nvSpPr>
          <p:cNvPr id="4" name="Slide Image Placeholder 3"/>
          <p:cNvSpPr>
            <a:spLocks noGrp="1" noRot="1" noChangeAspect="1"/>
          </p:cNvSpPr>
          <p:nvPr>
            <p:ph type="sldImg" idx="2"/>
          </p:nvPr>
        </p:nvSpPr>
        <p:spPr>
          <a:xfrm>
            <a:off x="6659563" y="1414463"/>
            <a:ext cx="6784975" cy="38163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2009775" y="5441950"/>
            <a:ext cx="16084550" cy="44545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0742613"/>
            <a:ext cx="8712200" cy="56673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11387138" y="10742613"/>
            <a:ext cx="8712200" cy="566737"/>
          </a:xfrm>
          <a:prstGeom prst="rect">
            <a:avLst/>
          </a:prstGeom>
        </p:spPr>
        <p:txBody>
          <a:bodyPr vert="horz" lIns="91440" tIns="45720" rIns="91440" bIns="45720" rtlCol="0" anchor="b"/>
          <a:lstStyle>
            <a:lvl1pPr algn="r">
              <a:defRPr sz="1200"/>
            </a:lvl1pPr>
          </a:lstStyle>
          <a:p>
            <a:fld id="{A5536ADD-7E32-4FB7-B3F1-057B6FA56580}" type="slidenum">
              <a:rPr lang="en-GB" smtClean="0"/>
              <a:t>‹#›</a:t>
            </a:fld>
            <a:endParaRPr lang="en-GB"/>
          </a:p>
        </p:txBody>
      </p:sp>
    </p:spTree>
    <p:extLst>
      <p:ext uri="{BB962C8B-B14F-4D97-AF65-F5344CB8AC3E}">
        <p14:creationId xmlns:p14="http://schemas.microsoft.com/office/powerpoint/2010/main" val="8872641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a:extLst>
            <a:ext uri="{FF2B5EF4-FFF2-40B4-BE49-F238E27FC236}">
              <a16:creationId xmlns:a16="http://schemas.microsoft.com/office/drawing/2014/main" id="{62F9F566-C562-B325-4108-79FC01B3AA96}"/>
            </a:ext>
          </a:extLst>
        </p:cNvPr>
        <p:cNvGrpSpPr/>
        <p:nvPr/>
      </p:nvGrpSpPr>
      <p:grpSpPr>
        <a:xfrm>
          <a:off x="0" y="0"/>
          <a:ext cx="0" cy="0"/>
          <a:chOff x="0" y="0"/>
          <a:chExt cx="0" cy="0"/>
        </a:xfrm>
      </p:grpSpPr>
      <p:sp>
        <p:nvSpPr>
          <p:cNvPr id="51" name="Google Shape;51;p:notes">
            <a:extLst>
              <a:ext uri="{FF2B5EF4-FFF2-40B4-BE49-F238E27FC236}">
                <a16:creationId xmlns:a16="http://schemas.microsoft.com/office/drawing/2014/main" id="{858EF16C-8FF8-6F5B-3C15-35FF37366B9F}"/>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a:extLst>
              <a:ext uri="{FF2B5EF4-FFF2-40B4-BE49-F238E27FC236}">
                <a16:creationId xmlns:a16="http://schemas.microsoft.com/office/drawing/2014/main" id="{9A8EBD4A-FB65-F03E-4899-87B507A803FC}"/>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811884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85326" y="1637146"/>
            <a:ext cx="18733486" cy="451318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10400"/>
              <a:buNone/>
              <a:defRPr sz="11433"/>
            </a:lvl1pPr>
            <a:lvl2pPr lvl="1" algn="ctr">
              <a:spcBef>
                <a:spcPts val="0"/>
              </a:spcBef>
              <a:spcAft>
                <a:spcPts val="0"/>
              </a:spcAft>
              <a:buSzPts val="10400"/>
              <a:buNone/>
              <a:defRPr sz="11433"/>
            </a:lvl2pPr>
            <a:lvl3pPr lvl="2" algn="ctr">
              <a:spcBef>
                <a:spcPts val="0"/>
              </a:spcBef>
              <a:spcAft>
                <a:spcPts val="0"/>
              </a:spcAft>
              <a:buSzPts val="10400"/>
              <a:buNone/>
              <a:defRPr sz="11433"/>
            </a:lvl3pPr>
            <a:lvl4pPr lvl="3" algn="ctr">
              <a:spcBef>
                <a:spcPts val="0"/>
              </a:spcBef>
              <a:spcAft>
                <a:spcPts val="0"/>
              </a:spcAft>
              <a:buSzPts val="10400"/>
              <a:buNone/>
              <a:defRPr sz="11433"/>
            </a:lvl4pPr>
            <a:lvl5pPr lvl="4" algn="ctr">
              <a:spcBef>
                <a:spcPts val="0"/>
              </a:spcBef>
              <a:spcAft>
                <a:spcPts val="0"/>
              </a:spcAft>
              <a:buSzPts val="10400"/>
              <a:buNone/>
              <a:defRPr sz="11433"/>
            </a:lvl5pPr>
            <a:lvl6pPr lvl="5" algn="ctr">
              <a:spcBef>
                <a:spcPts val="0"/>
              </a:spcBef>
              <a:spcAft>
                <a:spcPts val="0"/>
              </a:spcAft>
              <a:buSzPts val="10400"/>
              <a:buNone/>
              <a:defRPr sz="11433"/>
            </a:lvl6pPr>
            <a:lvl7pPr lvl="6" algn="ctr">
              <a:spcBef>
                <a:spcPts val="0"/>
              </a:spcBef>
              <a:spcAft>
                <a:spcPts val="0"/>
              </a:spcAft>
              <a:buSzPts val="10400"/>
              <a:buNone/>
              <a:defRPr sz="11433"/>
            </a:lvl7pPr>
            <a:lvl8pPr lvl="7" algn="ctr">
              <a:spcBef>
                <a:spcPts val="0"/>
              </a:spcBef>
              <a:spcAft>
                <a:spcPts val="0"/>
              </a:spcAft>
              <a:buSzPts val="10400"/>
              <a:buNone/>
              <a:defRPr sz="11433"/>
            </a:lvl8pPr>
            <a:lvl9pPr lvl="8" algn="ctr">
              <a:spcBef>
                <a:spcPts val="0"/>
              </a:spcBef>
              <a:spcAft>
                <a:spcPts val="0"/>
              </a:spcAft>
              <a:buSzPts val="10400"/>
              <a:buNone/>
              <a:defRPr sz="11433"/>
            </a:lvl9pPr>
          </a:lstStyle>
          <a:p>
            <a:endParaRPr/>
          </a:p>
        </p:txBody>
      </p:sp>
      <p:sp>
        <p:nvSpPr>
          <p:cNvPr id="11" name="Google Shape;11;p2"/>
          <p:cNvSpPr txBox="1">
            <a:spLocks noGrp="1"/>
          </p:cNvSpPr>
          <p:nvPr>
            <p:ph type="subTitle" idx="1"/>
          </p:nvPr>
        </p:nvSpPr>
        <p:spPr>
          <a:xfrm>
            <a:off x="685307" y="6231576"/>
            <a:ext cx="18733486" cy="1742741"/>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5600"/>
              <a:buNone/>
              <a:defRPr sz="6156"/>
            </a:lvl1pPr>
            <a:lvl2pPr lvl="1" algn="ctr">
              <a:lnSpc>
                <a:spcPct val="100000"/>
              </a:lnSpc>
              <a:spcBef>
                <a:spcPts val="0"/>
              </a:spcBef>
              <a:spcAft>
                <a:spcPts val="0"/>
              </a:spcAft>
              <a:buSzPts val="5600"/>
              <a:buNone/>
              <a:defRPr sz="6156"/>
            </a:lvl2pPr>
            <a:lvl3pPr lvl="2" algn="ctr">
              <a:lnSpc>
                <a:spcPct val="100000"/>
              </a:lnSpc>
              <a:spcBef>
                <a:spcPts val="0"/>
              </a:spcBef>
              <a:spcAft>
                <a:spcPts val="0"/>
              </a:spcAft>
              <a:buSzPts val="5600"/>
              <a:buNone/>
              <a:defRPr sz="6156"/>
            </a:lvl3pPr>
            <a:lvl4pPr lvl="3" algn="ctr">
              <a:lnSpc>
                <a:spcPct val="100000"/>
              </a:lnSpc>
              <a:spcBef>
                <a:spcPts val="0"/>
              </a:spcBef>
              <a:spcAft>
                <a:spcPts val="0"/>
              </a:spcAft>
              <a:buSzPts val="5600"/>
              <a:buNone/>
              <a:defRPr sz="6156"/>
            </a:lvl4pPr>
            <a:lvl5pPr lvl="4" algn="ctr">
              <a:lnSpc>
                <a:spcPct val="100000"/>
              </a:lnSpc>
              <a:spcBef>
                <a:spcPts val="0"/>
              </a:spcBef>
              <a:spcAft>
                <a:spcPts val="0"/>
              </a:spcAft>
              <a:buSzPts val="5600"/>
              <a:buNone/>
              <a:defRPr sz="6156"/>
            </a:lvl5pPr>
            <a:lvl6pPr lvl="5" algn="ctr">
              <a:lnSpc>
                <a:spcPct val="100000"/>
              </a:lnSpc>
              <a:spcBef>
                <a:spcPts val="0"/>
              </a:spcBef>
              <a:spcAft>
                <a:spcPts val="0"/>
              </a:spcAft>
              <a:buSzPts val="5600"/>
              <a:buNone/>
              <a:defRPr sz="6156"/>
            </a:lvl6pPr>
            <a:lvl7pPr lvl="6" algn="ctr">
              <a:lnSpc>
                <a:spcPct val="100000"/>
              </a:lnSpc>
              <a:spcBef>
                <a:spcPts val="0"/>
              </a:spcBef>
              <a:spcAft>
                <a:spcPts val="0"/>
              </a:spcAft>
              <a:buSzPts val="5600"/>
              <a:buNone/>
              <a:defRPr sz="6156"/>
            </a:lvl7pPr>
            <a:lvl8pPr lvl="7" algn="ctr">
              <a:lnSpc>
                <a:spcPct val="100000"/>
              </a:lnSpc>
              <a:spcBef>
                <a:spcPts val="0"/>
              </a:spcBef>
              <a:spcAft>
                <a:spcPts val="0"/>
              </a:spcAft>
              <a:buSzPts val="5600"/>
              <a:buNone/>
              <a:defRPr sz="6156"/>
            </a:lvl8pPr>
            <a:lvl9pPr lvl="8" algn="ctr">
              <a:lnSpc>
                <a:spcPct val="100000"/>
              </a:lnSpc>
              <a:spcBef>
                <a:spcPts val="0"/>
              </a:spcBef>
              <a:spcAft>
                <a:spcPts val="0"/>
              </a:spcAft>
              <a:buSzPts val="5600"/>
              <a:buNone/>
              <a:defRPr sz="6156"/>
            </a:lvl9pPr>
          </a:lstStyle>
          <a:p>
            <a:endParaRPr/>
          </a:p>
        </p:txBody>
      </p:sp>
      <p:sp>
        <p:nvSpPr>
          <p:cNvPr id="12" name="Google Shape;12;p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106738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685307" y="4729215"/>
            <a:ext cx="18733486" cy="1850921"/>
          </a:xfrm>
          <a:prstGeom prst="rect">
            <a:avLst/>
          </a:prstGeom>
        </p:spPr>
        <p:txBody>
          <a:bodyPr spcFirstLastPara="1" wrap="square" lIns="182850" tIns="182850" rIns="182850" bIns="182850" anchor="ctr" anchorCtr="0">
            <a:normAutofit/>
          </a:bodyPr>
          <a:lstStyle>
            <a:lvl1pPr lvl="0" algn="ctr">
              <a:spcBef>
                <a:spcPts val="0"/>
              </a:spcBef>
              <a:spcAft>
                <a:spcPts val="0"/>
              </a:spcAft>
              <a:buSzPts val="7200"/>
              <a:buNone/>
              <a:defRPr sz="7915"/>
            </a:lvl1pPr>
            <a:lvl2pPr lvl="1" algn="ctr">
              <a:spcBef>
                <a:spcPts val="0"/>
              </a:spcBef>
              <a:spcAft>
                <a:spcPts val="0"/>
              </a:spcAft>
              <a:buSzPts val="7200"/>
              <a:buNone/>
              <a:defRPr sz="7915"/>
            </a:lvl2pPr>
            <a:lvl3pPr lvl="2" algn="ctr">
              <a:spcBef>
                <a:spcPts val="0"/>
              </a:spcBef>
              <a:spcAft>
                <a:spcPts val="0"/>
              </a:spcAft>
              <a:buSzPts val="7200"/>
              <a:buNone/>
              <a:defRPr sz="7915"/>
            </a:lvl3pPr>
            <a:lvl4pPr lvl="3" algn="ctr">
              <a:spcBef>
                <a:spcPts val="0"/>
              </a:spcBef>
              <a:spcAft>
                <a:spcPts val="0"/>
              </a:spcAft>
              <a:buSzPts val="7200"/>
              <a:buNone/>
              <a:defRPr sz="7915"/>
            </a:lvl4pPr>
            <a:lvl5pPr lvl="4" algn="ctr">
              <a:spcBef>
                <a:spcPts val="0"/>
              </a:spcBef>
              <a:spcAft>
                <a:spcPts val="0"/>
              </a:spcAft>
              <a:buSzPts val="7200"/>
              <a:buNone/>
              <a:defRPr sz="7915"/>
            </a:lvl5pPr>
            <a:lvl6pPr lvl="5" algn="ctr">
              <a:spcBef>
                <a:spcPts val="0"/>
              </a:spcBef>
              <a:spcAft>
                <a:spcPts val="0"/>
              </a:spcAft>
              <a:buSzPts val="7200"/>
              <a:buNone/>
              <a:defRPr sz="7915"/>
            </a:lvl6pPr>
            <a:lvl7pPr lvl="6" algn="ctr">
              <a:spcBef>
                <a:spcPts val="0"/>
              </a:spcBef>
              <a:spcAft>
                <a:spcPts val="0"/>
              </a:spcAft>
              <a:buSzPts val="7200"/>
              <a:buNone/>
              <a:defRPr sz="7915"/>
            </a:lvl7pPr>
            <a:lvl8pPr lvl="7" algn="ctr">
              <a:spcBef>
                <a:spcPts val="0"/>
              </a:spcBef>
              <a:spcAft>
                <a:spcPts val="0"/>
              </a:spcAft>
              <a:buSzPts val="7200"/>
              <a:buNone/>
              <a:defRPr sz="7915"/>
            </a:lvl8pPr>
            <a:lvl9pPr lvl="8" algn="ctr">
              <a:spcBef>
                <a:spcPts val="0"/>
              </a:spcBef>
              <a:spcAft>
                <a:spcPts val="0"/>
              </a:spcAft>
              <a:buSzPts val="7200"/>
              <a:buNone/>
              <a:defRPr sz="7915"/>
            </a:lvl9pPr>
          </a:lstStyle>
          <a:p>
            <a:endParaRPr/>
          </a:p>
        </p:txBody>
      </p:sp>
      <p:sp>
        <p:nvSpPr>
          <p:cNvPr id="15" name="Google Shape;15;p3"/>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722158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18" name="Google Shape;18;p4"/>
          <p:cNvSpPr txBox="1">
            <a:spLocks noGrp="1"/>
          </p:cNvSpPr>
          <p:nvPr>
            <p:ph type="body" idx="1"/>
          </p:nvPr>
        </p:nvSpPr>
        <p:spPr>
          <a:xfrm>
            <a:off x="685307" y="2534022"/>
            <a:ext cx="18733486" cy="7511862"/>
          </a:xfrm>
          <a:prstGeom prst="rect">
            <a:avLst/>
          </a:prstGeom>
        </p:spPr>
        <p:txBody>
          <a:bodyPr spcFirstLastPara="1" wrap="square" lIns="182850" tIns="182850" rIns="182850" bIns="182850" anchor="t"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19" name="Google Shape;19;p4"/>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888992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2" name="Google Shape;22;p5"/>
          <p:cNvSpPr txBox="1">
            <a:spLocks noGrp="1"/>
          </p:cNvSpPr>
          <p:nvPr>
            <p:ph type="body" idx="1"/>
          </p:nvPr>
        </p:nvSpPr>
        <p:spPr>
          <a:xfrm>
            <a:off x="685307"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3" name="Google Shape;23;p5"/>
          <p:cNvSpPr txBox="1">
            <a:spLocks noGrp="1"/>
          </p:cNvSpPr>
          <p:nvPr>
            <p:ph type="body" idx="2"/>
          </p:nvPr>
        </p:nvSpPr>
        <p:spPr>
          <a:xfrm>
            <a:off x="10624568"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4" name="Google Shape;24;p5"/>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560575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7" name="Google Shape;27;p6"/>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73811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685307" y="1221634"/>
            <a:ext cx="6173700" cy="1661607"/>
          </a:xfrm>
          <a:prstGeom prst="rect">
            <a:avLst/>
          </a:prstGeom>
        </p:spPr>
        <p:txBody>
          <a:bodyPr spcFirstLastPara="1" wrap="square" lIns="182850" tIns="182850" rIns="182850" bIns="182850" anchor="b" anchorCtr="0">
            <a:normAutofit/>
          </a:bodyPr>
          <a:lstStyle>
            <a:lvl1pPr lvl="0">
              <a:spcBef>
                <a:spcPts val="0"/>
              </a:spcBef>
              <a:spcAft>
                <a:spcPts val="0"/>
              </a:spcAft>
              <a:buSzPts val="4800"/>
              <a:buNone/>
              <a:defRPr sz="5277"/>
            </a:lvl1pPr>
            <a:lvl2pPr lvl="1">
              <a:spcBef>
                <a:spcPts val="0"/>
              </a:spcBef>
              <a:spcAft>
                <a:spcPts val="0"/>
              </a:spcAft>
              <a:buSzPts val="4800"/>
              <a:buNone/>
              <a:defRPr sz="5277"/>
            </a:lvl2pPr>
            <a:lvl3pPr lvl="2">
              <a:spcBef>
                <a:spcPts val="0"/>
              </a:spcBef>
              <a:spcAft>
                <a:spcPts val="0"/>
              </a:spcAft>
              <a:buSzPts val="4800"/>
              <a:buNone/>
              <a:defRPr sz="5277"/>
            </a:lvl3pPr>
            <a:lvl4pPr lvl="3">
              <a:spcBef>
                <a:spcPts val="0"/>
              </a:spcBef>
              <a:spcAft>
                <a:spcPts val="0"/>
              </a:spcAft>
              <a:buSzPts val="4800"/>
              <a:buNone/>
              <a:defRPr sz="5277"/>
            </a:lvl4pPr>
            <a:lvl5pPr lvl="4">
              <a:spcBef>
                <a:spcPts val="0"/>
              </a:spcBef>
              <a:spcAft>
                <a:spcPts val="0"/>
              </a:spcAft>
              <a:buSzPts val="4800"/>
              <a:buNone/>
              <a:defRPr sz="5277"/>
            </a:lvl5pPr>
            <a:lvl6pPr lvl="5">
              <a:spcBef>
                <a:spcPts val="0"/>
              </a:spcBef>
              <a:spcAft>
                <a:spcPts val="0"/>
              </a:spcAft>
              <a:buSzPts val="4800"/>
              <a:buNone/>
              <a:defRPr sz="5277"/>
            </a:lvl6pPr>
            <a:lvl7pPr lvl="6">
              <a:spcBef>
                <a:spcPts val="0"/>
              </a:spcBef>
              <a:spcAft>
                <a:spcPts val="0"/>
              </a:spcAft>
              <a:buSzPts val="4800"/>
              <a:buNone/>
              <a:defRPr sz="5277"/>
            </a:lvl7pPr>
            <a:lvl8pPr lvl="7">
              <a:spcBef>
                <a:spcPts val="0"/>
              </a:spcBef>
              <a:spcAft>
                <a:spcPts val="0"/>
              </a:spcAft>
              <a:buSzPts val="4800"/>
              <a:buNone/>
              <a:defRPr sz="5277"/>
            </a:lvl8pPr>
            <a:lvl9pPr lvl="8">
              <a:spcBef>
                <a:spcPts val="0"/>
              </a:spcBef>
              <a:spcAft>
                <a:spcPts val="0"/>
              </a:spcAft>
              <a:buSzPts val="4800"/>
              <a:buNone/>
              <a:defRPr sz="5277"/>
            </a:lvl9pPr>
          </a:lstStyle>
          <a:p>
            <a:endParaRPr/>
          </a:p>
        </p:txBody>
      </p:sp>
      <p:sp>
        <p:nvSpPr>
          <p:cNvPr id="30" name="Google Shape;30;p7"/>
          <p:cNvSpPr txBox="1">
            <a:spLocks noGrp="1"/>
          </p:cNvSpPr>
          <p:nvPr>
            <p:ph type="body" idx="1"/>
          </p:nvPr>
        </p:nvSpPr>
        <p:spPr>
          <a:xfrm>
            <a:off x="685307" y="3055404"/>
            <a:ext cx="6173700" cy="6990755"/>
          </a:xfrm>
          <a:prstGeom prst="rect">
            <a:avLst/>
          </a:prstGeom>
        </p:spPr>
        <p:txBody>
          <a:bodyPr spcFirstLastPara="1" wrap="square" lIns="182850" tIns="182850" rIns="182850" bIns="182850" anchor="t" anchorCtr="0">
            <a:normAutofit/>
          </a:bodyPr>
          <a:lstStyle>
            <a:lvl1pPr marL="502600" lvl="0" indent="-418833">
              <a:spcBef>
                <a:spcPts val="0"/>
              </a:spcBef>
              <a:spcAft>
                <a:spcPts val="0"/>
              </a:spcAft>
              <a:buSzPts val="2400"/>
              <a:buChar char="●"/>
              <a:defRPr sz="263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31" name="Google Shape;31;p7"/>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12846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1077869" y="989774"/>
            <a:ext cx="14000316" cy="8994710"/>
          </a:xfrm>
          <a:prstGeom prst="rect">
            <a:avLst/>
          </a:prstGeom>
        </p:spPr>
        <p:txBody>
          <a:bodyPr spcFirstLastPara="1" wrap="square" lIns="182850" tIns="182850" rIns="182850" bIns="182850" anchor="ctr" anchorCtr="0">
            <a:normAutofit/>
          </a:bodyPr>
          <a:lstStyle>
            <a:lvl1pPr lvl="0">
              <a:spcBef>
                <a:spcPts val="0"/>
              </a:spcBef>
              <a:spcAft>
                <a:spcPts val="0"/>
              </a:spcAft>
              <a:buSzPts val="9600"/>
              <a:buNone/>
              <a:defRPr sz="10553"/>
            </a:lvl1pPr>
            <a:lvl2pPr lvl="1">
              <a:spcBef>
                <a:spcPts val="0"/>
              </a:spcBef>
              <a:spcAft>
                <a:spcPts val="0"/>
              </a:spcAft>
              <a:buSzPts val="9600"/>
              <a:buNone/>
              <a:defRPr sz="10553"/>
            </a:lvl2pPr>
            <a:lvl3pPr lvl="2">
              <a:spcBef>
                <a:spcPts val="0"/>
              </a:spcBef>
              <a:spcAft>
                <a:spcPts val="0"/>
              </a:spcAft>
              <a:buSzPts val="9600"/>
              <a:buNone/>
              <a:defRPr sz="10553"/>
            </a:lvl3pPr>
            <a:lvl4pPr lvl="3">
              <a:spcBef>
                <a:spcPts val="0"/>
              </a:spcBef>
              <a:spcAft>
                <a:spcPts val="0"/>
              </a:spcAft>
              <a:buSzPts val="9600"/>
              <a:buNone/>
              <a:defRPr sz="10553"/>
            </a:lvl4pPr>
            <a:lvl5pPr lvl="4">
              <a:spcBef>
                <a:spcPts val="0"/>
              </a:spcBef>
              <a:spcAft>
                <a:spcPts val="0"/>
              </a:spcAft>
              <a:buSzPts val="9600"/>
              <a:buNone/>
              <a:defRPr sz="10553"/>
            </a:lvl5pPr>
            <a:lvl6pPr lvl="5">
              <a:spcBef>
                <a:spcPts val="0"/>
              </a:spcBef>
              <a:spcAft>
                <a:spcPts val="0"/>
              </a:spcAft>
              <a:buSzPts val="9600"/>
              <a:buNone/>
              <a:defRPr sz="10553"/>
            </a:lvl6pPr>
            <a:lvl7pPr lvl="6">
              <a:spcBef>
                <a:spcPts val="0"/>
              </a:spcBef>
              <a:spcAft>
                <a:spcPts val="0"/>
              </a:spcAft>
              <a:buSzPts val="9600"/>
              <a:buNone/>
              <a:defRPr sz="10553"/>
            </a:lvl7pPr>
            <a:lvl8pPr lvl="7">
              <a:spcBef>
                <a:spcPts val="0"/>
              </a:spcBef>
              <a:spcAft>
                <a:spcPts val="0"/>
              </a:spcAft>
              <a:buSzPts val="9600"/>
              <a:buNone/>
              <a:defRPr sz="10553"/>
            </a:lvl8pPr>
            <a:lvl9pPr lvl="8">
              <a:spcBef>
                <a:spcPts val="0"/>
              </a:spcBef>
              <a:spcAft>
                <a:spcPts val="0"/>
              </a:spcAft>
              <a:buSzPts val="9600"/>
              <a:buNone/>
              <a:defRPr sz="10553"/>
            </a:lvl9pPr>
          </a:lstStyle>
          <a:p>
            <a:endParaRPr/>
          </a:p>
        </p:txBody>
      </p:sp>
      <p:sp>
        <p:nvSpPr>
          <p:cNvPr id="34" name="Google Shape;34;p8"/>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261784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10052050" y="-275"/>
            <a:ext cx="10052050" cy="11309350"/>
          </a:xfrm>
          <a:prstGeom prst="rect">
            <a:avLst/>
          </a:prstGeom>
          <a:solidFill>
            <a:schemeClr val="lt2"/>
          </a:solidFill>
          <a:ln>
            <a:noFill/>
          </a:ln>
        </p:spPr>
        <p:txBody>
          <a:bodyPr spcFirstLastPara="1" wrap="square" lIns="201008" tIns="201008" rIns="201008" bIns="201008" anchor="ctr" anchorCtr="0">
            <a:noAutofit/>
          </a:bodyPr>
          <a:lstStyle/>
          <a:p>
            <a:pPr marL="0" lvl="0" indent="0" algn="l" rtl="0">
              <a:spcBef>
                <a:spcPts val="0"/>
              </a:spcBef>
              <a:spcAft>
                <a:spcPts val="0"/>
              </a:spcAft>
              <a:buNone/>
            </a:pPr>
            <a:endParaRPr sz="1979"/>
          </a:p>
        </p:txBody>
      </p:sp>
      <p:sp>
        <p:nvSpPr>
          <p:cNvPr id="37" name="Google Shape;37;p9"/>
          <p:cNvSpPr txBox="1">
            <a:spLocks noGrp="1"/>
          </p:cNvSpPr>
          <p:nvPr>
            <p:ph type="title"/>
          </p:nvPr>
        </p:nvSpPr>
        <p:spPr>
          <a:xfrm>
            <a:off x="583731" y="2711463"/>
            <a:ext cx="8893822" cy="3259230"/>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8400"/>
              <a:buNone/>
              <a:defRPr sz="9234"/>
            </a:lvl1pPr>
            <a:lvl2pPr lvl="1" algn="ctr">
              <a:spcBef>
                <a:spcPts val="0"/>
              </a:spcBef>
              <a:spcAft>
                <a:spcPts val="0"/>
              </a:spcAft>
              <a:buSzPts val="8400"/>
              <a:buNone/>
              <a:defRPr sz="9234"/>
            </a:lvl2pPr>
            <a:lvl3pPr lvl="2" algn="ctr">
              <a:spcBef>
                <a:spcPts val="0"/>
              </a:spcBef>
              <a:spcAft>
                <a:spcPts val="0"/>
              </a:spcAft>
              <a:buSzPts val="8400"/>
              <a:buNone/>
              <a:defRPr sz="9234"/>
            </a:lvl3pPr>
            <a:lvl4pPr lvl="3" algn="ctr">
              <a:spcBef>
                <a:spcPts val="0"/>
              </a:spcBef>
              <a:spcAft>
                <a:spcPts val="0"/>
              </a:spcAft>
              <a:buSzPts val="8400"/>
              <a:buNone/>
              <a:defRPr sz="9234"/>
            </a:lvl4pPr>
            <a:lvl5pPr lvl="4" algn="ctr">
              <a:spcBef>
                <a:spcPts val="0"/>
              </a:spcBef>
              <a:spcAft>
                <a:spcPts val="0"/>
              </a:spcAft>
              <a:buSzPts val="8400"/>
              <a:buNone/>
              <a:defRPr sz="9234"/>
            </a:lvl5pPr>
            <a:lvl6pPr lvl="5" algn="ctr">
              <a:spcBef>
                <a:spcPts val="0"/>
              </a:spcBef>
              <a:spcAft>
                <a:spcPts val="0"/>
              </a:spcAft>
              <a:buSzPts val="8400"/>
              <a:buNone/>
              <a:defRPr sz="9234"/>
            </a:lvl6pPr>
            <a:lvl7pPr lvl="6" algn="ctr">
              <a:spcBef>
                <a:spcPts val="0"/>
              </a:spcBef>
              <a:spcAft>
                <a:spcPts val="0"/>
              </a:spcAft>
              <a:buSzPts val="8400"/>
              <a:buNone/>
              <a:defRPr sz="9234"/>
            </a:lvl7pPr>
            <a:lvl8pPr lvl="7" algn="ctr">
              <a:spcBef>
                <a:spcPts val="0"/>
              </a:spcBef>
              <a:spcAft>
                <a:spcPts val="0"/>
              </a:spcAft>
              <a:buSzPts val="8400"/>
              <a:buNone/>
              <a:defRPr sz="9234"/>
            </a:lvl8pPr>
            <a:lvl9pPr lvl="8" algn="ctr">
              <a:spcBef>
                <a:spcPts val="0"/>
              </a:spcBef>
              <a:spcAft>
                <a:spcPts val="0"/>
              </a:spcAft>
              <a:buSzPts val="8400"/>
              <a:buNone/>
              <a:defRPr sz="9234"/>
            </a:lvl9pPr>
          </a:lstStyle>
          <a:p>
            <a:endParaRPr/>
          </a:p>
        </p:txBody>
      </p:sp>
      <p:sp>
        <p:nvSpPr>
          <p:cNvPr id="38" name="Google Shape;38;p9"/>
          <p:cNvSpPr txBox="1">
            <a:spLocks noGrp="1"/>
          </p:cNvSpPr>
          <p:nvPr>
            <p:ph type="subTitle" idx="1"/>
          </p:nvPr>
        </p:nvSpPr>
        <p:spPr>
          <a:xfrm>
            <a:off x="583731" y="6163305"/>
            <a:ext cx="8893822" cy="2715695"/>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4200"/>
              <a:buNone/>
              <a:defRPr sz="4617"/>
            </a:lvl1pPr>
            <a:lvl2pPr lvl="1" algn="ctr">
              <a:lnSpc>
                <a:spcPct val="100000"/>
              </a:lnSpc>
              <a:spcBef>
                <a:spcPts val="0"/>
              </a:spcBef>
              <a:spcAft>
                <a:spcPts val="0"/>
              </a:spcAft>
              <a:buSzPts val="4200"/>
              <a:buNone/>
              <a:defRPr sz="4617"/>
            </a:lvl2pPr>
            <a:lvl3pPr lvl="2" algn="ctr">
              <a:lnSpc>
                <a:spcPct val="100000"/>
              </a:lnSpc>
              <a:spcBef>
                <a:spcPts val="0"/>
              </a:spcBef>
              <a:spcAft>
                <a:spcPts val="0"/>
              </a:spcAft>
              <a:buSzPts val="4200"/>
              <a:buNone/>
              <a:defRPr sz="4617"/>
            </a:lvl3pPr>
            <a:lvl4pPr lvl="3" algn="ctr">
              <a:lnSpc>
                <a:spcPct val="100000"/>
              </a:lnSpc>
              <a:spcBef>
                <a:spcPts val="0"/>
              </a:spcBef>
              <a:spcAft>
                <a:spcPts val="0"/>
              </a:spcAft>
              <a:buSzPts val="4200"/>
              <a:buNone/>
              <a:defRPr sz="4617"/>
            </a:lvl4pPr>
            <a:lvl5pPr lvl="4" algn="ctr">
              <a:lnSpc>
                <a:spcPct val="100000"/>
              </a:lnSpc>
              <a:spcBef>
                <a:spcPts val="0"/>
              </a:spcBef>
              <a:spcAft>
                <a:spcPts val="0"/>
              </a:spcAft>
              <a:buSzPts val="4200"/>
              <a:buNone/>
              <a:defRPr sz="4617"/>
            </a:lvl5pPr>
            <a:lvl6pPr lvl="5" algn="ctr">
              <a:lnSpc>
                <a:spcPct val="100000"/>
              </a:lnSpc>
              <a:spcBef>
                <a:spcPts val="0"/>
              </a:spcBef>
              <a:spcAft>
                <a:spcPts val="0"/>
              </a:spcAft>
              <a:buSzPts val="4200"/>
              <a:buNone/>
              <a:defRPr sz="4617"/>
            </a:lvl6pPr>
            <a:lvl7pPr lvl="6" algn="ctr">
              <a:lnSpc>
                <a:spcPct val="100000"/>
              </a:lnSpc>
              <a:spcBef>
                <a:spcPts val="0"/>
              </a:spcBef>
              <a:spcAft>
                <a:spcPts val="0"/>
              </a:spcAft>
              <a:buSzPts val="4200"/>
              <a:buNone/>
              <a:defRPr sz="4617"/>
            </a:lvl7pPr>
            <a:lvl8pPr lvl="7" algn="ctr">
              <a:lnSpc>
                <a:spcPct val="100000"/>
              </a:lnSpc>
              <a:spcBef>
                <a:spcPts val="0"/>
              </a:spcBef>
              <a:spcAft>
                <a:spcPts val="0"/>
              </a:spcAft>
              <a:buSzPts val="4200"/>
              <a:buNone/>
              <a:defRPr sz="4617"/>
            </a:lvl8pPr>
            <a:lvl9pPr lvl="8" algn="ctr">
              <a:lnSpc>
                <a:spcPct val="100000"/>
              </a:lnSpc>
              <a:spcBef>
                <a:spcPts val="0"/>
              </a:spcBef>
              <a:spcAft>
                <a:spcPts val="0"/>
              </a:spcAft>
              <a:buSzPts val="4200"/>
              <a:buNone/>
              <a:defRPr sz="4617"/>
            </a:lvl9pPr>
          </a:lstStyle>
          <a:p>
            <a:endParaRPr/>
          </a:p>
        </p:txBody>
      </p:sp>
      <p:sp>
        <p:nvSpPr>
          <p:cNvPr id="39" name="Google Shape;39;p9"/>
          <p:cNvSpPr txBox="1">
            <a:spLocks noGrp="1"/>
          </p:cNvSpPr>
          <p:nvPr>
            <p:ph type="body" idx="2"/>
          </p:nvPr>
        </p:nvSpPr>
        <p:spPr>
          <a:xfrm>
            <a:off x="10860040" y="1592071"/>
            <a:ext cx="8436071" cy="8124658"/>
          </a:xfrm>
          <a:prstGeom prst="rect">
            <a:avLst/>
          </a:prstGeom>
        </p:spPr>
        <p:txBody>
          <a:bodyPr spcFirstLastPara="1" wrap="square" lIns="182850" tIns="182850" rIns="182850" bIns="182850" anchor="ctr"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40" name="Google Shape;40;p9"/>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9183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685307" y="9302042"/>
            <a:ext cx="13189028" cy="1330473"/>
          </a:xfrm>
          <a:prstGeom prst="rect">
            <a:avLst/>
          </a:prstGeom>
        </p:spPr>
        <p:txBody>
          <a:bodyPr spcFirstLastPara="1" wrap="square" lIns="182850" tIns="182850" rIns="182850" bIns="182850" anchor="ctr" anchorCtr="0">
            <a:normAutofit/>
          </a:bodyPr>
          <a:lstStyle>
            <a:lvl1pPr marL="502600" lvl="0" indent="-251300">
              <a:lnSpc>
                <a:spcPct val="100000"/>
              </a:lnSpc>
              <a:spcBef>
                <a:spcPts val="0"/>
              </a:spcBef>
              <a:spcAft>
                <a:spcPts val="0"/>
              </a:spcAft>
              <a:buSzPts val="3600"/>
              <a:buNone/>
              <a:defRPr/>
            </a:lvl1pPr>
          </a:lstStyle>
          <a:p>
            <a:endParaRPr/>
          </a:p>
        </p:txBody>
      </p:sp>
      <p:sp>
        <p:nvSpPr>
          <p:cNvPr id="43" name="Google Shape;43;p10"/>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875565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685307" y="2432109"/>
            <a:ext cx="18733486" cy="431727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24000"/>
              <a:buNone/>
              <a:defRPr sz="26383"/>
            </a:lvl1pPr>
            <a:lvl2pPr lvl="1" algn="ctr">
              <a:spcBef>
                <a:spcPts val="0"/>
              </a:spcBef>
              <a:spcAft>
                <a:spcPts val="0"/>
              </a:spcAft>
              <a:buSzPts val="24000"/>
              <a:buNone/>
              <a:defRPr sz="26383"/>
            </a:lvl2pPr>
            <a:lvl3pPr lvl="2" algn="ctr">
              <a:spcBef>
                <a:spcPts val="0"/>
              </a:spcBef>
              <a:spcAft>
                <a:spcPts val="0"/>
              </a:spcAft>
              <a:buSzPts val="24000"/>
              <a:buNone/>
              <a:defRPr sz="26383"/>
            </a:lvl3pPr>
            <a:lvl4pPr lvl="3" algn="ctr">
              <a:spcBef>
                <a:spcPts val="0"/>
              </a:spcBef>
              <a:spcAft>
                <a:spcPts val="0"/>
              </a:spcAft>
              <a:buSzPts val="24000"/>
              <a:buNone/>
              <a:defRPr sz="26383"/>
            </a:lvl4pPr>
            <a:lvl5pPr lvl="4" algn="ctr">
              <a:spcBef>
                <a:spcPts val="0"/>
              </a:spcBef>
              <a:spcAft>
                <a:spcPts val="0"/>
              </a:spcAft>
              <a:buSzPts val="24000"/>
              <a:buNone/>
              <a:defRPr sz="26383"/>
            </a:lvl5pPr>
            <a:lvl6pPr lvl="5" algn="ctr">
              <a:spcBef>
                <a:spcPts val="0"/>
              </a:spcBef>
              <a:spcAft>
                <a:spcPts val="0"/>
              </a:spcAft>
              <a:buSzPts val="24000"/>
              <a:buNone/>
              <a:defRPr sz="26383"/>
            </a:lvl6pPr>
            <a:lvl7pPr lvl="6" algn="ctr">
              <a:spcBef>
                <a:spcPts val="0"/>
              </a:spcBef>
              <a:spcAft>
                <a:spcPts val="0"/>
              </a:spcAft>
              <a:buSzPts val="24000"/>
              <a:buNone/>
              <a:defRPr sz="26383"/>
            </a:lvl7pPr>
            <a:lvl8pPr lvl="7" algn="ctr">
              <a:spcBef>
                <a:spcPts val="0"/>
              </a:spcBef>
              <a:spcAft>
                <a:spcPts val="0"/>
              </a:spcAft>
              <a:buSzPts val="24000"/>
              <a:buNone/>
              <a:defRPr sz="26383"/>
            </a:lvl8pPr>
            <a:lvl9pPr lvl="8" algn="ctr">
              <a:spcBef>
                <a:spcPts val="0"/>
              </a:spcBef>
              <a:spcAft>
                <a:spcPts val="0"/>
              </a:spcAft>
              <a:buSzPts val="24000"/>
              <a:buNone/>
              <a:defRPr sz="26383"/>
            </a:lvl9pPr>
          </a:lstStyle>
          <a:p>
            <a:r>
              <a:t>xx%</a:t>
            </a:r>
          </a:p>
        </p:txBody>
      </p:sp>
      <p:sp>
        <p:nvSpPr>
          <p:cNvPr id="46" name="Google Shape;46;p11"/>
          <p:cNvSpPr txBox="1">
            <a:spLocks noGrp="1"/>
          </p:cNvSpPr>
          <p:nvPr>
            <p:ph type="body" idx="1"/>
          </p:nvPr>
        </p:nvSpPr>
        <p:spPr>
          <a:xfrm>
            <a:off x="685307" y="6931003"/>
            <a:ext cx="18733486" cy="2860154"/>
          </a:xfrm>
          <a:prstGeom prst="rect">
            <a:avLst/>
          </a:prstGeom>
        </p:spPr>
        <p:txBody>
          <a:bodyPr spcFirstLastPara="1" wrap="square" lIns="182850" tIns="182850" rIns="182850" bIns="182850" anchor="t" anchorCtr="0">
            <a:normAutofit/>
          </a:bodyPr>
          <a:lstStyle>
            <a:lvl1pPr marL="502600" lvl="0" indent="-502600" algn="ctr">
              <a:spcBef>
                <a:spcPts val="0"/>
              </a:spcBef>
              <a:spcAft>
                <a:spcPts val="0"/>
              </a:spcAft>
              <a:buSzPts val="3600"/>
              <a:buChar char="●"/>
              <a:defRPr/>
            </a:lvl1pPr>
            <a:lvl2pPr marL="1005200" lvl="1" indent="-446756" algn="ctr">
              <a:spcBef>
                <a:spcPts val="0"/>
              </a:spcBef>
              <a:spcAft>
                <a:spcPts val="0"/>
              </a:spcAft>
              <a:buSzPts val="2800"/>
              <a:buChar char="○"/>
              <a:defRPr/>
            </a:lvl2pPr>
            <a:lvl3pPr marL="1507800" lvl="2" indent="-446756" algn="ctr">
              <a:spcBef>
                <a:spcPts val="0"/>
              </a:spcBef>
              <a:spcAft>
                <a:spcPts val="0"/>
              </a:spcAft>
              <a:buSzPts val="2800"/>
              <a:buChar char="■"/>
              <a:defRPr/>
            </a:lvl3pPr>
            <a:lvl4pPr marL="2010400" lvl="3" indent="-446756" algn="ctr">
              <a:spcBef>
                <a:spcPts val="0"/>
              </a:spcBef>
              <a:spcAft>
                <a:spcPts val="0"/>
              </a:spcAft>
              <a:buSzPts val="2800"/>
              <a:buChar char="●"/>
              <a:defRPr/>
            </a:lvl4pPr>
            <a:lvl5pPr marL="2513000" lvl="4" indent="-446756" algn="ctr">
              <a:spcBef>
                <a:spcPts val="0"/>
              </a:spcBef>
              <a:spcAft>
                <a:spcPts val="0"/>
              </a:spcAft>
              <a:buSzPts val="2800"/>
              <a:buChar char="○"/>
              <a:defRPr/>
            </a:lvl5pPr>
            <a:lvl6pPr marL="3015600" lvl="5" indent="-446756" algn="ctr">
              <a:spcBef>
                <a:spcPts val="0"/>
              </a:spcBef>
              <a:spcAft>
                <a:spcPts val="0"/>
              </a:spcAft>
              <a:buSzPts val="2800"/>
              <a:buChar char="■"/>
              <a:defRPr/>
            </a:lvl6pPr>
            <a:lvl7pPr marL="3518200" lvl="6" indent="-446756" algn="ctr">
              <a:spcBef>
                <a:spcPts val="0"/>
              </a:spcBef>
              <a:spcAft>
                <a:spcPts val="0"/>
              </a:spcAft>
              <a:buSzPts val="2800"/>
              <a:buChar char="●"/>
              <a:defRPr/>
            </a:lvl7pPr>
            <a:lvl8pPr marL="4020800" lvl="7" indent="-446756" algn="ctr">
              <a:spcBef>
                <a:spcPts val="0"/>
              </a:spcBef>
              <a:spcAft>
                <a:spcPts val="0"/>
              </a:spcAft>
              <a:buSzPts val="2800"/>
              <a:buChar char="○"/>
              <a:defRPr/>
            </a:lvl8pPr>
            <a:lvl9pPr marL="4523400" lvl="8" indent="-446756" algn="ctr">
              <a:spcBef>
                <a:spcPts val="0"/>
              </a:spcBef>
              <a:spcAft>
                <a:spcPts val="0"/>
              </a:spcAft>
              <a:buSzPts val="2800"/>
              <a:buChar char="■"/>
              <a:defRPr/>
            </a:lvl9pPr>
          </a:lstStyle>
          <a:p>
            <a:endParaRPr/>
          </a:p>
        </p:txBody>
      </p:sp>
      <p:sp>
        <p:nvSpPr>
          <p:cNvPr id="47" name="Google Shape;47;p11"/>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948424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676800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3014" y="1850860"/>
            <a:ext cx="15078075" cy="3937329"/>
          </a:xfrm>
        </p:spPr>
        <p:txBody>
          <a:bodyPr anchor="b"/>
          <a:lstStyle>
            <a:lvl1pPr algn="ctr">
              <a:defRPr sz="9894"/>
            </a:lvl1pPr>
          </a:lstStyle>
          <a:p>
            <a:r>
              <a:rPr lang="en-GB"/>
              <a:t>Click to edit Master title style</a:t>
            </a:r>
            <a:endParaRPr lang="en-US"/>
          </a:p>
        </p:txBody>
      </p:sp>
      <p:sp>
        <p:nvSpPr>
          <p:cNvPr id="3" name="Subtitle 2"/>
          <p:cNvSpPr>
            <a:spLocks noGrp="1"/>
          </p:cNvSpPr>
          <p:nvPr>
            <p:ph type="subTitle" idx="1"/>
          </p:nvPr>
        </p:nvSpPr>
        <p:spPr>
          <a:xfrm>
            <a:off x="2513014" y="5940028"/>
            <a:ext cx="15078075" cy="2730474"/>
          </a:xfrm>
        </p:spPr>
        <p:txBody>
          <a:bodyPr/>
          <a:lstStyle>
            <a:lvl1pPr marL="0" indent="0" algn="ctr">
              <a:buNone/>
              <a:defRPr sz="3957"/>
            </a:lvl1pPr>
            <a:lvl2pPr marL="753865" indent="0" algn="ctr">
              <a:buNone/>
              <a:defRPr sz="3298"/>
            </a:lvl2pPr>
            <a:lvl3pPr marL="1507731" indent="0" algn="ctr">
              <a:buNone/>
              <a:defRPr sz="2968"/>
            </a:lvl3pPr>
            <a:lvl4pPr marL="2261594" indent="0" algn="ctr">
              <a:buNone/>
              <a:defRPr sz="2638"/>
            </a:lvl4pPr>
            <a:lvl5pPr marL="3015460" indent="0" algn="ctr">
              <a:buNone/>
              <a:defRPr sz="2638"/>
            </a:lvl5pPr>
            <a:lvl6pPr marL="3769325" indent="0" algn="ctr">
              <a:buNone/>
              <a:defRPr sz="2638"/>
            </a:lvl6pPr>
            <a:lvl7pPr marL="4523190" indent="0" algn="ctr">
              <a:buNone/>
              <a:defRPr sz="2638"/>
            </a:lvl7pPr>
            <a:lvl8pPr marL="5277056" indent="0" algn="ctr">
              <a:buNone/>
              <a:defRPr sz="2638"/>
            </a:lvl8pPr>
            <a:lvl9pPr marL="6030919" indent="0" algn="ctr">
              <a:buNone/>
              <a:defRPr sz="2638"/>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12/19/2025</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5994938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12/19/2025</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22707543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371686" y="2819486"/>
            <a:ext cx="17339786" cy="4704375"/>
          </a:xfrm>
        </p:spPr>
        <p:txBody>
          <a:bodyPr anchor="b"/>
          <a:lstStyle>
            <a:lvl1pPr>
              <a:defRPr sz="9894"/>
            </a:lvl1pPr>
          </a:lstStyle>
          <a:p>
            <a:r>
              <a:rPr lang="en-GB"/>
              <a:t>Click to edit Master title style</a:t>
            </a:r>
            <a:endParaRPr lang="en-US"/>
          </a:p>
        </p:txBody>
      </p:sp>
      <p:sp>
        <p:nvSpPr>
          <p:cNvPr id="3" name="Text Placeholder 2"/>
          <p:cNvSpPr>
            <a:spLocks noGrp="1"/>
          </p:cNvSpPr>
          <p:nvPr>
            <p:ph type="body" idx="1"/>
          </p:nvPr>
        </p:nvSpPr>
        <p:spPr>
          <a:xfrm>
            <a:off x="1371686" y="7568366"/>
            <a:ext cx="17339786" cy="2473919"/>
          </a:xfrm>
        </p:spPr>
        <p:txBody>
          <a:bodyPr/>
          <a:lstStyle>
            <a:lvl1pPr marL="0" indent="0">
              <a:buNone/>
              <a:defRPr sz="3957">
                <a:solidFill>
                  <a:schemeClr val="tx1">
                    <a:tint val="75000"/>
                  </a:schemeClr>
                </a:solidFill>
              </a:defRPr>
            </a:lvl1pPr>
            <a:lvl2pPr marL="753865" indent="0">
              <a:buNone/>
              <a:defRPr sz="3298">
                <a:solidFill>
                  <a:schemeClr val="tx1">
                    <a:tint val="75000"/>
                  </a:schemeClr>
                </a:solidFill>
              </a:defRPr>
            </a:lvl2pPr>
            <a:lvl3pPr marL="1507731" indent="0">
              <a:buNone/>
              <a:defRPr sz="2968">
                <a:solidFill>
                  <a:schemeClr val="tx1">
                    <a:tint val="75000"/>
                  </a:schemeClr>
                </a:solidFill>
              </a:defRPr>
            </a:lvl3pPr>
            <a:lvl4pPr marL="2261594" indent="0">
              <a:buNone/>
              <a:defRPr sz="2638">
                <a:solidFill>
                  <a:schemeClr val="tx1">
                    <a:tint val="75000"/>
                  </a:schemeClr>
                </a:solidFill>
              </a:defRPr>
            </a:lvl4pPr>
            <a:lvl5pPr marL="3015460" indent="0">
              <a:buNone/>
              <a:defRPr sz="2638">
                <a:solidFill>
                  <a:schemeClr val="tx1">
                    <a:tint val="75000"/>
                  </a:schemeClr>
                </a:solidFill>
              </a:defRPr>
            </a:lvl5pPr>
            <a:lvl6pPr marL="3769325" indent="0">
              <a:buNone/>
              <a:defRPr sz="2638">
                <a:solidFill>
                  <a:schemeClr val="tx1">
                    <a:tint val="75000"/>
                  </a:schemeClr>
                </a:solidFill>
              </a:defRPr>
            </a:lvl6pPr>
            <a:lvl7pPr marL="4523190" indent="0">
              <a:buNone/>
              <a:defRPr sz="2638">
                <a:solidFill>
                  <a:schemeClr val="tx1">
                    <a:tint val="75000"/>
                  </a:schemeClr>
                </a:solidFill>
              </a:defRPr>
            </a:lvl7pPr>
            <a:lvl8pPr marL="5277056" indent="0">
              <a:buNone/>
              <a:defRPr sz="2638">
                <a:solidFill>
                  <a:schemeClr val="tx1">
                    <a:tint val="75000"/>
                  </a:schemeClr>
                </a:solidFill>
              </a:defRPr>
            </a:lvl8pPr>
            <a:lvl9pPr marL="6030919" indent="0">
              <a:buNone/>
              <a:defRPr sz="2638">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12/19/2025</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5795626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1382158" y="3010592"/>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10177700" y="3010592"/>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t>12/19/2025</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23744518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84776" y="602119"/>
            <a:ext cx="17339786" cy="2185952"/>
          </a:xfrm>
        </p:spPr>
        <p:txBody>
          <a:bodyPr/>
          <a:lstStyle/>
          <a:p>
            <a:r>
              <a:rPr lang="en-GB"/>
              <a:t>Click to edit Master title style</a:t>
            </a:r>
            <a:endParaRPr lang="en-US"/>
          </a:p>
        </p:txBody>
      </p:sp>
      <p:sp>
        <p:nvSpPr>
          <p:cNvPr id="3" name="Text Placeholder 2"/>
          <p:cNvSpPr>
            <a:spLocks noGrp="1"/>
          </p:cNvSpPr>
          <p:nvPr>
            <p:ph type="body" idx="1"/>
          </p:nvPr>
        </p:nvSpPr>
        <p:spPr>
          <a:xfrm>
            <a:off x="1384776" y="2772362"/>
            <a:ext cx="8504976" cy="1358692"/>
          </a:xfrm>
        </p:spPr>
        <p:txBody>
          <a:bodyPr anchor="b"/>
          <a:lstStyle>
            <a:lvl1pPr marL="0" indent="0">
              <a:buNone/>
              <a:defRPr sz="3957" b="1"/>
            </a:lvl1pPr>
            <a:lvl2pPr marL="753865" indent="0">
              <a:buNone/>
              <a:defRPr sz="3298" b="1"/>
            </a:lvl2pPr>
            <a:lvl3pPr marL="1507731" indent="0">
              <a:buNone/>
              <a:defRPr sz="2968" b="1"/>
            </a:lvl3pPr>
            <a:lvl4pPr marL="2261594" indent="0">
              <a:buNone/>
              <a:defRPr sz="2638" b="1"/>
            </a:lvl4pPr>
            <a:lvl5pPr marL="3015460" indent="0">
              <a:buNone/>
              <a:defRPr sz="2638" b="1"/>
            </a:lvl5pPr>
            <a:lvl6pPr marL="3769325" indent="0">
              <a:buNone/>
              <a:defRPr sz="2638" b="1"/>
            </a:lvl6pPr>
            <a:lvl7pPr marL="4523190" indent="0">
              <a:buNone/>
              <a:defRPr sz="2638" b="1"/>
            </a:lvl7pPr>
            <a:lvl8pPr marL="5277056" indent="0">
              <a:buNone/>
              <a:defRPr sz="2638" b="1"/>
            </a:lvl8pPr>
            <a:lvl9pPr marL="6030919" indent="0">
              <a:buNone/>
              <a:defRPr sz="2638" b="1"/>
            </a:lvl9pPr>
          </a:lstStyle>
          <a:p>
            <a:pPr lvl="0"/>
            <a:r>
              <a:rPr lang="en-GB"/>
              <a:t>Click to edit Master text styles</a:t>
            </a:r>
          </a:p>
        </p:txBody>
      </p:sp>
      <p:sp>
        <p:nvSpPr>
          <p:cNvPr id="4" name="Content Placeholder 3"/>
          <p:cNvSpPr>
            <a:spLocks noGrp="1"/>
          </p:cNvSpPr>
          <p:nvPr>
            <p:ph sz="half" idx="2"/>
          </p:nvPr>
        </p:nvSpPr>
        <p:spPr>
          <a:xfrm>
            <a:off x="1384776" y="4131055"/>
            <a:ext cx="8504976"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10177702" y="2772362"/>
            <a:ext cx="8546861" cy="1358692"/>
          </a:xfrm>
        </p:spPr>
        <p:txBody>
          <a:bodyPr anchor="b"/>
          <a:lstStyle>
            <a:lvl1pPr marL="0" indent="0">
              <a:buNone/>
              <a:defRPr sz="3957" b="1"/>
            </a:lvl1pPr>
            <a:lvl2pPr marL="753865" indent="0">
              <a:buNone/>
              <a:defRPr sz="3298" b="1"/>
            </a:lvl2pPr>
            <a:lvl3pPr marL="1507731" indent="0">
              <a:buNone/>
              <a:defRPr sz="2968" b="1"/>
            </a:lvl3pPr>
            <a:lvl4pPr marL="2261594" indent="0">
              <a:buNone/>
              <a:defRPr sz="2638" b="1"/>
            </a:lvl4pPr>
            <a:lvl5pPr marL="3015460" indent="0">
              <a:buNone/>
              <a:defRPr sz="2638" b="1"/>
            </a:lvl5pPr>
            <a:lvl6pPr marL="3769325" indent="0">
              <a:buNone/>
              <a:defRPr sz="2638" b="1"/>
            </a:lvl6pPr>
            <a:lvl7pPr marL="4523190" indent="0">
              <a:buNone/>
              <a:defRPr sz="2638" b="1"/>
            </a:lvl7pPr>
            <a:lvl8pPr marL="5277056" indent="0">
              <a:buNone/>
              <a:defRPr sz="2638" b="1"/>
            </a:lvl8pPr>
            <a:lvl9pPr marL="6030919" indent="0">
              <a:buNone/>
              <a:defRPr sz="2638" b="1"/>
            </a:lvl9pPr>
          </a:lstStyle>
          <a:p>
            <a:pPr lvl="0"/>
            <a:r>
              <a:rPr lang="en-GB"/>
              <a:t>Click to edit Master text styles</a:t>
            </a:r>
          </a:p>
        </p:txBody>
      </p:sp>
      <p:sp>
        <p:nvSpPr>
          <p:cNvPr id="6" name="Content Placeholder 5"/>
          <p:cNvSpPr>
            <a:spLocks noGrp="1"/>
          </p:cNvSpPr>
          <p:nvPr>
            <p:ph sz="quarter" idx="4"/>
          </p:nvPr>
        </p:nvSpPr>
        <p:spPr>
          <a:xfrm>
            <a:off x="10177702" y="4131055"/>
            <a:ext cx="8546861"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12/19/2025</a:t>
            </a:fld>
            <a:endParaRPr lang="en-US"/>
          </a:p>
        </p:txBody>
      </p:sp>
      <p:sp>
        <p:nvSpPr>
          <p:cNvPr id="8" name="Footer Placeholder 7"/>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9" name="Slide Number Placeholder 8"/>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2234606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12/19/2025</a:t>
            </a:fld>
            <a:endParaRPr lang="en-US"/>
          </a:p>
        </p:txBody>
      </p:sp>
      <p:sp>
        <p:nvSpPr>
          <p:cNvPr id="4" name="Footer Placeholder 3"/>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5" name="Slide Number Placeholder 4"/>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0314860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12/19/2025</a:t>
            </a:fld>
            <a:endParaRPr lang="en-US"/>
          </a:p>
        </p:txBody>
      </p:sp>
      <p:sp>
        <p:nvSpPr>
          <p:cNvPr id="3" name="Footer Placeholder 2"/>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4" name="Slide Number Placeholder 3"/>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1722533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6" cy="2638848"/>
          </a:xfrm>
        </p:spPr>
        <p:txBody>
          <a:bodyPr anchor="b"/>
          <a:lstStyle>
            <a:lvl1pPr>
              <a:defRPr sz="5277"/>
            </a:lvl1pPr>
          </a:lstStyle>
          <a:p>
            <a:r>
              <a:rPr lang="en-GB"/>
              <a:t>Click to edit Master title style</a:t>
            </a:r>
            <a:endParaRPr lang="en-US"/>
          </a:p>
        </p:txBody>
      </p:sp>
      <p:sp>
        <p:nvSpPr>
          <p:cNvPr id="3" name="Content Placeholder 2"/>
          <p:cNvSpPr>
            <a:spLocks noGrp="1"/>
          </p:cNvSpPr>
          <p:nvPr>
            <p:ph idx="1"/>
          </p:nvPr>
        </p:nvSpPr>
        <p:spPr>
          <a:xfrm>
            <a:off x="8546862" y="1628339"/>
            <a:ext cx="10177701" cy="8036969"/>
          </a:xfrm>
        </p:spPr>
        <p:txBody>
          <a:bodyPr/>
          <a:lstStyle>
            <a:lvl1pPr>
              <a:defRPr sz="5277"/>
            </a:lvl1pPr>
            <a:lvl2pPr>
              <a:defRPr sz="4617"/>
            </a:lvl2pPr>
            <a:lvl3pPr>
              <a:defRPr sz="3957"/>
            </a:lvl3pPr>
            <a:lvl4pPr>
              <a:defRPr sz="3298"/>
            </a:lvl4pPr>
            <a:lvl5pPr>
              <a:defRPr sz="3298"/>
            </a:lvl5pPr>
            <a:lvl6pPr>
              <a:defRPr sz="3298"/>
            </a:lvl6pPr>
            <a:lvl7pPr>
              <a:defRPr sz="3298"/>
            </a:lvl7pPr>
            <a:lvl8pPr>
              <a:defRPr sz="3298"/>
            </a:lvl8pPr>
            <a:lvl9pPr>
              <a:defRPr sz="3298"/>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1384776" y="3392805"/>
            <a:ext cx="6484096" cy="6285591"/>
          </a:xfrm>
        </p:spPr>
        <p:txBody>
          <a:bodyPr/>
          <a:lstStyle>
            <a:lvl1pPr marL="0" indent="0">
              <a:buNone/>
              <a:defRPr sz="2638"/>
            </a:lvl1pPr>
            <a:lvl2pPr marL="753865" indent="0">
              <a:buNone/>
              <a:defRPr sz="2309"/>
            </a:lvl2pPr>
            <a:lvl3pPr marL="1507731" indent="0">
              <a:buNone/>
              <a:defRPr sz="1979"/>
            </a:lvl3pPr>
            <a:lvl4pPr marL="2261594" indent="0">
              <a:buNone/>
              <a:defRPr sz="1649"/>
            </a:lvl4pPr>
            <a:lvl5pPr marL="3015460" indent="0">
              <a:buNone/>
              <a:defRPr sz="1649"/>
            </a:lvl5pPr>
            <a:lvl6pPr marL="3769325" indent="0">
              <a:buNone/>
              <a:defRPr sz="1649"/>
            </a:lvl6pPr>
            <a:lvl7pPr marL="4523190" indent="0">
              <a:buNone/>
              <a:defRPr sz="1649"/>
            </a:lvl7pPr>
            <a:lvl8pPr marL="5277056" indent="0">
              <a:buNone/>
              <a:defRPr sz="1649"/>
            </a:lvl8pPr>
            <a:lvl9pPr marL="6030919"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12/19/2025</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8764621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6" cy="2638848"/>
          </a:xfrm>
        </p:spPr>
        <p:txBody>
          <a:bodyPr anchor="b"/>
          <a:lstStyle>
            <a:lvl1pPr>
              <a:defRPr sz="5277"/>
            </a:lvl1pPr>
          </a:lstStyle>
          <a:p>
            <a:r>
              <a:rPr lang="en-GB"/>
              <a:t>Click to edit Master title style</a:t>
            </a:r>
            <a:endParaRPr lang="en-US"/>
          </a:p>
        </p:txBody>
      </p:sp>
      <p:sp>
        <p:nvSpPr>
          <p:cNvPr id="3" name="Picture Placeholder 2"/>
          <p:cNvSpPr>
            <a:spLocks noGrp="1" noChangeAspect="1"/>
          </p:cNvSpPr>
          <p:nvPr>
            <p:ph type="pic" idx="1"/>
          </p:nvPr>
        </p:nvSpPr>
        <p:spPr>
          <a:xfrm>
            <a:off x="8546862" y="1628339"/>
            <a:ext cx="10177701" cy="8036969"/>
          </a:xfrm>
        </p:spPr>
        <p:txBody>
          <a:bodyPr anchor="t"/>
          <a:lstStyle>
            <a:lvl1pPr marL="0" indent="0">
              <a:buNone/>
              <a:defRPr sz="5277"/>
            </a:lvl1pPr>
            <a:lvl2pPr marL="753865" indent="0">
              <a:buNone/>
              <a:defRPr sz="4617"/>
            </a:lvl2pPr>
            <a:lvl3pPr marL="1507731" indent="0">
              <a:buNone/>
              <a:defRPr sz="3957"/>
            </a:lvl3pPr>
            <a:lvl4pPr marL="2261594" indent="0">
              <a:buNone/>
              <a:defRPr sz="3298"/>
            </a:lvl4pPr>
            <a:lvl5pPr marL="3015460" indent="0">
              <a:buNone/>
              <a:defRPr sz="3298"/>
            </a:lvl5pPr>
            <a:lvl6pPr marL="3769325" indent="0">
              <a:buNone/>
              <a:defRPr sz="3298"/>
            </a:lvl6pPr>
            <a:lvl7pPr marL="4523190" indent="0">
              <a:buNone/>
              <a:defRPr sz="3298"/>
            </a:lvl7pPr>
            <a:lvl8pPr marL="5277056" indent="0">
              <a:buNone/>
              <a:defRPr sz="3298"/>
            </a:lvl8pPr>
            <a:lvl9pPr marL="6030919" indent="0">
              <a:buNone/>
              <a:defRPr sz="3298"/>
            </a:lvl9pPr>
          </a:lstStyle>
          <a:p>
            <a:r>
              <a:rPr lang="en-GB"/>
              <a:t>Click icon to add picture</a:t>
            </a:r>
            <a:endParaRPr lang="en-US"/>
          </a:p>
        </p:txBody>
      </p:sp>
      <p:sp>
        <p:nvSpPr>
          <p:cNvPr id="4" name="Text Placeholder 3"/>
          <p:cNvSpPr>
            <a:spLocks noGrp="1"/>
          </p:cNvSpPr>
          <p:nvPr>
            <p:ph type="body" sz="half" idx="2"/>
          </p:nvPr>
        </p:nvSpPr>
        <p:spPr>
          <a:xfrm>
            <a:off x="1384776" y="3392805"/>
            <a:ext cx="6484096" cy="6285591"/>
          </a:xfrm>
        </p:spPr>
        <p:txBody>
          <a:bodyPr/>
          <a:lstStyle>
            <a:lvl1pPr marL="0" indent="0">
              <a:buNone/>
              <a:defRPr sz="2638"/>
            </a:lvl1pPr>
            <a:lvl2pPr marL="753865" indent="0">
              <a:buNone/>
              <a:defRPr sz="2309"/>
            </a:lvl2pPr>
            <a:lvl3pPr marL="1507731" indent="0">
              <a:buNone/>
              <a:defRPr sz="1979"/>
            </a:lvl3pPr>
            <a:lvl4pPr marL="2261594" indent="0">
              <a:buNone/>
              <a:defRPr sz="1649"/>
            </a:lvl4pPr>
            <a:lvl5pPr marL="3015460" indent="0">
              <a:buNone/>
              <a:defRPr sz="1649"/>
            </a:lvl5pPr>
            <a:lvl6pPr marL="3769325" indent="0">
              <a:buNone/>
              <a:defRPr sz="1649"/>
            </a:lvl6pPr>
            <a:lvl7pPr marL="4523190" indent="0">
              <a:buNone/>
              <a:defRPr sz="1649"/>
            </a:lvl7pPr>
            <a:lvl8pPr marL="5277056" indent="0">
              <a:buNone/>
              <a:defRPr sz="1649"/>
            </a:lvl8pPr>
            <a:lvl9pPr marL="6030919"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12/19/2025</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7348658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12/19/2025</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541051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386996" y="602119"/>
            <a:ext cx="4334947" cy="9584151"/>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1382157" y="602119"/>
            <a:ext cx="12753538" cy="95841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12/19/2025</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4224302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85307" y="978506"/>
            <a:ext cx="18733486" cy="1259233"/>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7" name="Google Shape;7;p1"/>
          <p:cNvSpPr txBox="1">
            <a:spLocks noGrp="1"/>
          </p:cNvSpPr>
          <p:nvPr>
            <p:ph type="body" idx="1"/>
          </p:nvPr>
        </p:nvSpPr>
        <p:spPr>
          <a:xfrm>
            <a:off x="685307" y="2534022"/>
            <a:ext cx="18733486" cy="7511862"/>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8" name="Google Shape;8;p1"/>
          <p:cNvSpPr txBox="1">
            <a:spLocks noGrp="1"/>
          </p:cNvSpPr>
          <p:nvPr>
            <p:ph type="sldNum" idx="12"/>
          </p:nvPr>
        </p:nvSpPr>
        <p:spPr>
          <a:xfrm>
            <a:off x="18627640" y="10253320"/>
            <a:ext cx="1206378" cy="865434"/>
          </a:xfrm>
          <a:prstGeom prst="rect">
            <a:avLst/>
          </a:prstGeom>
          <a:noFill/>
          <a:ln>
            <a:noFill/>
          </a:ln>
        </p:spPr>
        <p:txBody>
          <a:bodyPr spcFirstLastPara="1" wrap="square" lIns="182850" tIns="182850" rIns="182850" bIns="182850" anchor="ctr" anchorCtr="0">
            <a:normAutofit/>
          </a:bodyPr>
          <a:lstStyle>
            <a:lvl1pPr lvl="0" algn="r">
              <a:buNone/>
              <a:defRPr sz="2199">
                <a:solidFill>
                  <a:schemeClr val="dk2"/>
                </a:solidFill>
              </a:defRPr>
            </a:lvl1pPr>
            <a:lvl2pPr lvl="1" algn="r">
              <a:buNone/>
              <a:defRPr sz="2199">
                <a:solidFill>
                  <a:schemeClr val="dk2"/>
                </a:solidFill>
              </a:defRPr>
            </a:lvl2pPr>
            <a:lvl3pPr lvl="2" algn="r">
              <a:buNone/>
              <a:defRPr sz="2199">
                <a:solidFill>
                  <a:schemeClr val="dk2"/>
                </a:solidFill>
              </a:defRPr>
            </a:lvl3pPr>
            <a:lvl4pPr lvl="3" algn="r">
              <a:buNone/>
              <a:defRPr sz="2199">
                <a:solidFill>
                  <a:schemeClr val="dk2"/>
                </a:solidFill>
              </a:defRPr>
            </a:lvl4pPr>
            <a:lvl5pPr lvl="4" algn="r">
              <a:buNone/>
              <a:defRPr sz="2199">
                <a:solidFill>
                  <a:schemeClr val="dk2"/>
                </a:solidFill>
              </a:defRPr>
            </a:lvl5pPr>
            <a:lvl6pPr lvl="5" algn="r">
              <a:buNone/>
              <a:defRPr sz="2199">
                <a:solidFill>
                  <a:schemeClr val="dk2"/>
                </a:solidFill>
              </a:defRPr>
            </a:lvl6pPr>
            <a:lvl7pPr lvl="6" algn="r">
              <a:buNone/>
              <a:defRPr sz="2199">
                <a:solidFill>
                  <a:schemeClr val="dk2"/>
                </a:solidFill>
              </a:defRPr>
            </a:lvl7pPr>
            <a:lvl8pPr lvl="7" algn="r">
              <a:buNone/>
              <a:defRPr sz="2199">
                <a:solidFill>
                  <a:schemeClr val="dk2"/>
                </a:solidFill>
              </a:defRPr>
            </a:lvl8pPr>
            <a:lvl9pPr lvl="8" algn="r">
              <a:buNone/>
              <a:defRPr sz="2199">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44097098"/>
      </p:ext>
    </p:extLst>
  </p:cSld>
  <p:clrMap bg1="lt1" tx1="dk1" bg2="dk2" tx2="lt2" accent1="accent1" accent2="accent2" accent3="accent3" accent4="accent4" accent5="accent5" accent6="accent6" hlink="hlink" folHlink="folHlink"/>
  <p:sldLayoutIdLst>
    <p:sldLayoutId id="2147483795" r:id="rId1"/>
    <p:sldLayoutId id="2147483796" r:id="rId2"/>
    <p:sldLayoutId id="2147483797" r:id="rId3"/>
    <p:sldLayoutId id="2147483798" r:id="rId4"/>
    <p:sldLayoutId id="2147483799" r:id="rId5"/>
    <p:sldLayoutId id="2147483800" r:id="rId6"/>
    <p:sldLayoutId id="2147483801" r:id="rId7"/>
    <p:sldLayoutId id="2147483802" r:id="rId8"/>
    <p:sldLayoutId id="2147483803" r:id="rId9"/>
    <p:sldLayoutId id="2147483804" r:id="rId10"/>
    <p:sldLayoutId id="214748380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8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82157" y="602119"/>
            <a:ext cx="17339786" cy="218595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1382157" y="3010592"/>
            <a:ext cx="17339786" cy="717567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1382158" y="10482093"/>
            <a:ext cx="4523423" cy="602118"/>
          </a:xfrm>
          <a:prstGeom prst="rect">
            <a:avLst/>
          </a:prstGeom>
        </p:spPr>
        <p:txBody>
          <a:bodyPr vert="horz" lIns="91440" tIns="45720" rIns="91440" bIns="45720" rtlCol="0" anchor="ctr"/>
          <a:lstStyle>
            <a:lvl1pPr algn="l">
              <a:defRPr sz="1979">
                <a:solidFill>
                  <a:schemeClr val="tx1">
                    <a:tint val="75000"/>
                  </a:schemeClr>
                </a:solidFill>
              </a:defRPr>
            </a:lvl1pPr>
          </a:lstStyle>
          <a:p>
            <a:fld id="{1D8BD707-D9CF-40AE-B4C6-C98DA3205C09}" type="datetimeFigureOut">
              <a:rPr lang="en-US" smtClean="0"/>
              <a:t>12/19/2025</a:t>
            </a:fld>
            <a:endParaRPr lang="en-US"/>
          </a:p>
        </p:txBody>
      </p:sp>
      <p:sp>
        <p:nvSpPr>
          <p:cNvPr id="5" name="Footer Placeholder 4"/>
          <p:cNvSpPr>
            <a:spLocks noGrp="1"/>
          </p:cNvSpPr>
          <p:nvPr>
            <p:ph type="ftr" sz="quarter" idx="3"/>
          </p:nvPr>
        </p:nvSpPr>
        <p:spPr>
          <a:xfrm>
            <a:off x="6659483" y="10482093"/>
            <a:ext cx="6785134" cy="602118"/>
          </a:xfrm>
          <a:prstGeom prst="rect">
            <a:avLst/>
          </a:prstGeom>
        </p:spPr>
        <p:txBody>
          <a:bodyPr vert="horz" lIns="91440" tIns="45720" rIns="91440" bIns="45720" rtlCol="0" anchor="ctr"/>
          <a:lstStyle>
            <a:lvl1pPr algn="ctr">
              <a:defRPr sz="1979">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4198520" y="10482093"/>
            <a:ext cx="4523423" cy="602118"/>
          </a:xfrm>
          <a:prstGeom prst="rect">
            <a:avLst/>
          </a:prstGeom>
        </p:spPr>
        <p:txBody>
          <a:bodyPr vert="horz" lIns="91440" tIns="45720" rIns="91440" bIns="45720" rtlCol="0" anchor="ctr"/>
          <a:lstStyle>
            <a:lvl1pPr algn="r">
              <a:defRPr sz="1979">
                <a:solidFill>
                  <a:schemeClr val="tx1">
                    <a:tint val="75000"/>
                  </a:schemeClr>
                </a:solidFill>
              </a:defRPr>
            </a:lvl1pPr>
          </a:lstStyle>
          <a:p>
            <a:fld id="{B6F15528-21DE-4FAA-801E-634DDDAF4B2B}" type="slidenum">
              <a:rPr lang="en-GB" smtClean="0"/>
              <a:t>‹#›</a:t>
            </a:fld>
            <a:endParaRPr lang="en-GB"/>
          </a:p>
        </p:txBody>
      </p:sp>
      <p:pic>
        <p:nvPicPr>
          <p:cNvPr id="7" name="Picture 6">
            <a:extLst>
              <a:ext uri="{FF2B5EF4-FFF2-40B4-BE49-F238E27FC236}">
                <a16:creationId xmlns:a16="http://schemas.microsoft.com/office/drawing/2014/main" id="{15D0A0B7-B72F-0645-9E36-A4A9FEF7E163}"/>
              </a:ext>
            </a:extLst>
          </p:cNvPr>
          <p:cNvPicPr>
            <a:picLocks noChangeAspect="1"/>
          </p:cNvPicPr>
          <p:nvPr userDrawn="1"/>
        </p:nvPicPr>
        <p:blipFill>
          <a:blip r:embed="rId14">
            <a:extLst>
              <a:ext uri="{28A0092B-C50C-407E-A947-70E740481C1C}">
                <a14:useLocalDpi xmlns:a14="http://schemas.microsoft.com/office/drawing/2010/main"/>
              </a:ext>
            </a:extLst>
          </a:blip>
          <a:stretch>
            <a:fillRect/>
          </a:stretch>
        </p:blipFill>
        <p:spPr>
          <a:xfrm>
            <a:off x="-1" y="-60324"/>
            <a:ext cx="20104101" cy="173811"/>
          </a:xfrm>
          <a:prstGeom prst="rect">
            <a:avLst/>
          </a:prstGeom>
        </p:spPr>
      </p:pic>
    </p:spTree>
    <p:extLst>
      <p:ext uri="{BB962C8B-B14F-4D97-AF65-F5344CB8AC3E}">
        <p14:creationId xmlns:p14="http://schemas.microsoft.com/office/powerpoint/2010/main" val="3675375397"/>
      </p:ext>
    </p:extLst>
  </p:cSld>
  <p:clrMap bg1="lt1" tx1="dk1" bg2="lt2" tx2="dk2" accent1="accent1" accent2="accent2" accent3="accent3" accent4="accent4" accent5="accent5" accent6="accent6" hlink="hlink" folHlink="folHlink"/>
  <p:sldLayoutIdLst>
    <p:sldLayoutId id="2147483807" r:id="rId1"/>
    <p:sldLayoutId id="2147483808" r:id="rId2"/>
    <p:sldLayoutId id="2147483809" r:id="rId3"/>
    <p:sldLayoutId id="2147483810" r:id="rId4"/>
    <p:sldLayoutId id="2147483811" r:id="rId5"/>
    <p:sldLayoutId id="2147483812" r:id="rId6"/>
    <p:sldLayoutId id="2147483813" r:id="rId7"/>
    <p:sldLayoutId id="2147483814" r:id="rId8"/>
    <p:sldLayoutId id="2147483815" r:id="rId9"/>
    <p:sldLayoutId id="2147483816" r:id="rId10"/>
    <p:sldLayoutId id="2147483817" r:id="rId11"/>
  </p:sldLayoutIdLst>
  <p:txStyles>
    <p:titleStyle>
      <a:lvl1pPr algn="l" defTabSz="1657575" rtl="0" eaLnBrk="1" latinLnBrk="0" hangingPunct="1">
        <a:lnSpc>
          <a:spcPct val="90000"/>
        </a:lnSpc>
        <a:spcBef>
          <a:spcPct val="0"/>
        </a:spcBef>
        <a:buNone/>
        <a:defRPr sz="7977" kern="1200">
          <a:solidFill>
            <a:schemeClr val="tx1"/>
          </a:solidFill>
          <a:latin typeface="Lato" panose="020F0502020204030203" pitchFamily="34" charset="0"/>
          <a:ea typeface="Lato" panose="020F0502020204030203" pitchFamily="34" charset="0"/>
          <a:cs typeface="Lato" panose="020F0502020204030203" pitchFamily="34" charset="0"/>
        </a:defRPr>
      </a:lvl1pPr>
    </p:titleStyle>
    <p:bodyStyle>
      <a:lvl1pPr marL="414393" indent="-414393" algn="l" defTabSz="1657575" rtl="0" eaLnBrk="1" latinLnBrk="0" hangingPunct="1">
        <a:lnSpc>
          <a:spcPct val="90000"/>
        </a:lnSpc>
        <a:spcBef>
          <a:spcPts val="1813"/>
        </a:spcBef>
        <a:buFont typeface="Arial" panose="020B0604020202020204" pitchFamily="34" charset="0"/>
        <a:buChar char="•"/>
        <a:defRPr sz="5075" kern="1200">
          <a:solidFill>
            <a:schemeClr val="tx1"/>
          </a:solidFill>
          <a:latin typeface="Lato" panose="020F0502020204030203" pitchFamily="34" charset="0"/>
          <a:ea typeface="Lato" panose="020F0502020204030203" pitchFamily="34" charset="0"/>
          <a:cs typeface="Lato" panose="020F0502020204030203" pitchFamily="34" charset="0"/>
        </a:defRPr>
      </a:lvl1pPr>
      <a:lvl2pPr marL="1243181" indent="-414393" algn="l" defTabSz="1657575" rtl="0" eaLnBrk="1" latinLnBrk="0" hangingPunct="1">
        <a:lnSpc>
          <a:spcPct val="90000"/>
        </a:lnSpc>
        <a:spcBef>
          <a:spcPts val="906"/>
        </a:spcBef>
        <a:buFont typeface="Arial" panose="020B0604020202020204" pitchFamily="34" charset="0"/>
        <a:buChar char="•"/>
        <a:defRPr sz="4351" kern="1200">
          <a:solidFill>
            <a:schemeClr val="tx1"/>
          </a:solidFill>
          <a:latin typeface="Lato" panose="020F0502020204030203" pitchFamily="34" charset="0"/>
          <a:ea typeface="Lato" panose="020F0502020204030203" pitchFamily="34" charset="0"/>
          <a:cs typeface="Lato" panose="020F0502020204030203" pitchFamily="34" charset="0"/>
        </a:defRPr>
      </a:lvl2pPr>
      <a:lvl3pPr marL="2071968" indent="-414393" algn="l" defTabSz="1657575" rtl="0" eaLnBrk="1" latinLnBrk="0" hangingPunct="1">
        <a:lnSpc>
          <a:spcPct val="90000"/>
        </a:lnSpc>
        <a:spcBef>
          <a:spcPts val="906"/>
        </a:spcBef>
        <a:buFont typeface="Arial" panose="020B0604020202020204" pitchFamily="34" charset="0"/>
        <a:buChar char="•"/>
        <a:defRPr sz="3625" kern="1200">
          <a:solidFill>
            <a:schemeClr val="tx1"/>
          </a:solidFill>
          <a:latin typeface="Lato" panose="020F0502020204030203" pitchFamily="34" charset="0"/>
          <a:ea typeface="Lato" panose="020F0502020204030203" pitchFamily="34" charset="0"/>
          <a:cs typeface="Lato" panose="020F0502020204030203" pitchFamily="34" charset="0"/>
        </a:defRPr>
      </a:lvl3pPr>
      <a:lvl4pPr marL="2900756"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Lato" panose="020F0502020204030203" pitchFamily="34" charset="0"/>
          <a:ea typeface="Lato" panose="020F0502020204030203" pitchFamily="34" charset="0"/>
          <a:cs typeface="Lato" panose="020F0502020204030203" pitchFamily="34" charset="0"/>
        </a:defRPr>
      </a:lvl4pPr>
      <a:lvl5pPr marL="3729543"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Lato" panose="020F0502020204030203" pitchFamily="34" charset="0"/>
          <a:ea typeface="Lato" panose="020F0502020204030203" pitchFamily="34" charset="0"/>
          <a:cs typeface="Lato" panose="020F0502020204030203" pitchFamily="34" charset="0"/>
        </a:defRPr>
      </a:lvl5pPr>
      <a:lvl6pPr marL="4558330"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6pPr>
      <a:lvl7pPr marL="5387117"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7pPr>
      <a:lvl8pPr marL="6215905"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8pPr>
      <a:lvl9pPr marL="7044693"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9pPr>
    </p:bodyStyle>
    <p:otherStyle>
      <a:defPPr>
        <a:defRPr lang="en-US"/>
      </a:defPPr>
      <a:lvl1pPr marL="0" algn="l" defTabSz="1657575" rtl="0" eaLnBrk="1" latinLnBrk="0" hangingPunct="1">
        <a:defRPr sz="3263" kern="1200">
          <a:solidFill>
            <a:schemeClr val="tx1"/>
          </a:solidFill>
          <a:latin typeface="+mn-lt"/>
          <a:ea typeface="+mn-ea"/>
          <a:cs typeface="+mn-cs"/>
        </a:defRPr>
      </a:lvl1pPr>
      <a:lvl2pPr marL="828788" algn="l" defTabSz="1657575" rtl="0" eaLnBrk="1" latinLnBrk="0" hangingPunct="1">
        <a:defRPr sz="3263" kern="1200">
          <a:solidFill>
            <a:schemeClr val="tx1"/>
          </a:solidFill>
          <a:latin typeface="+mn-lt"/>
          <a:ea typeface="+mn-ea"/>
          <a:cs typeface="+mn-cs"/>
        </a:defRPr>
      </a:lvl2pPr>
      <a:lvl3pPr marL="1657575" algn="l" defTabSz="1657575" rtl="0" eaLnBrk="1" latinLnBrk="0" hangingPunct="1">
        <a:defRPr sz="3263" kern="1200">
          <a:solidFill>
            <a:schemeClr val="tx1"/>
          </a:solidFill>
          <a:latin typeface="+mn-lt"/>
          <a:ea typeface="+mn-ea"/>
          <a:cs typeface="+mn-cs"/>
        </a:defRPr>
      </a:lvl3pPr>
      <a:lvl4pPr marL="2486362" algn="l" defTabSz="1657575" rtl="0" eaLnBrk="1" latinLnBrk="0" hangingPunct="1">
        <a:defRPr sz="3263" kern="1200">
          <a:solidFill>
            <a:schemeClr val="tx1"/>
          </a:solidFill>
          <a:latin typeface="+mn-lt"/>
          <a:ea typeface="+mn-ea"/>
          <a:cs typeface="+mn-cs"/>
        </a:defRPr>
      </a:lvl4pPr>
      <a:lvl5pPr marL="3315149" algn="l" defTabSz="1657575" rtl="0" eaLnBrk="1" latinLnBrk="0" hangingPunct="1">
        <a:defRPr sz="3263" kern="1200">
          <a:solidFill>
            <a:schemeClr val="tx1"/>
          </a:solidFill>
          <a:latin typeface="+mn-lt"/>
          <a:ea typeface="+mn-ea"/>
          <a:cs typeface="+mn-cs"/>
        </a:defRPr>
      </a:lvl5pPr>
      <a:lvl6pPr marL="4143937" algn="l" defTabSz="1657575" rtl="0" eaLnBrk="1" latinLnBrk="0" hangingPunct="1">
        <a:defRPr sz="3263" kern="1200">
          <a:solidFill>
            <a:schemeClr val="tx1"/>
          </a:solidFill>
          <a:latin typeface="+mn-lt"/>
          <a:ea typeface="+mn-ea"/>
          <a:cs typeface="+mn-cs"/>
        </a:defRPr>
      </a:lvl6pPr>
      <a:lvl7pPr marL="4972724" algn="l" defTabSz="1657575" rtl="0" eaLnBrk="1" latinLnBrk="0" hangingPunct="1">
        <a:defRPr sz="3263" kern="1200">
          <a:solidFill>
            <a:schemeClr val="tx1"/>
          </a:solidFill>
          <a:latin typeface="+mn-lt"/>
          <a:ea typeface="+mn-ea"/>
          <a:cs typeface="+mn-cs"/>
        </a:defRPr>
      </a:lvl7pPr>
      <a:lvl8pPr marL="5801512" algn="l" defTabSz="1657575" rtl="0" eaLnBrk="1" latinLnBrk="0" hangingPunct="1">
        <a:defRPr sz="3263" kern="1200">
          <a:solidFill>
            <a:schemeClr val="tx1"/>
          </a:solidFill>
          <a:latin typeface="+mn-lt"/>
          <a:ea typeface="+mn-ea"/>
          <a:cs typeface="+mn-cs"/>
        </a:defRPr>
      </a:lvl8pPr>
      <a:lvl9pPr marL="6630298" algn="l" defTabSz="1657575" rtl="0" eaLnBrk="1" latinLnBrk="0" hangingPunct="1">
        <a:defRPr sz="326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sp>
        <p:nvSpPr>
          <p:cNvPr id="54" name="Google Shape;54;p13"/>
          <p:cNvSpPr txBox="1"/>
          <p:nvPr/>
        </p:nvSpPr>
        <p:spPr>
          <a:xfrm>
            <a:off x="1413676" y="4163917"/>
            <a:ext cx="8860263" cy="2234026"/>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buClr>
                <a:srgbClr val="000000"/>
              </a:buClr>
            </a:pPr>
            <a:r>
              <a:rPr lang="en-GB" sz="6599" b="1" dirty="0">
                <a:solidFill>
                  <a:srgbClr val="FFFFFF"/>
                </a:solidFill>
                <a:latin typeface="Lato"/>
                <a:ea typeface="Lato"/>
                <a:cs typeface="Lato"/>
                <a:sym typeface="Lato"/>
              </a:rPr>
              <a:t>Year 5:</a:t>
            </a:r>
            <a:endParaRPr lang="en-GB" sz="6599" b="1" dirty="0">
              <a:solidFill>
                <a:srgbClr val="FFFFFF"/>
              </a:solidFill>
              <a:latin typeface="Lato"/>
              <a:ea typeface="Lato"/>
              <a:cs typeface="Lato"/>
              <a:sym typeface="Arial"/>
            </a:endParaRPr>
          </a:p>
          <a:p>
            <a:pPr defTabSz="457165">
              <a:buClr>
                <a:srgbClr val="000000"/>
              </a:buClr>
            </a:pPr>
            <a:r>
              <a:rPr lang="en-GB" sz="6599" b="1" dirty="0">
                <a:solidFill>
                  <a:srgbClr val="FFFFFF"/>
                </a:solidFill>
                <a:latin typeface="Lato"/>
                <a:ea typeface="Lato"/>
                <a:cs typeface="Lato"/>
                <a:sym typeface="Arial"/>
              </a:rPr>
              <a:t>Spring Curriculum</a:t>
            </a:r>
          </a:p>
        </p:txBody>
      </p:sp>
      <p:sp>
        <p:nvSpPr>
          <p:cNvPr id="55" name="Google Shape;55;p13"/>
          <p:cNvSpPr txBox="1"/>
          <p:nvPr/>
        </p:nvSpPr>
        <p:spPr>
          <a:xfrm>
            <a:off x="1341627" y="7205790"/>
            <a:ext cx="10463023" cy="1055434"/>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lnSpc>
                <a:spcPct val="115000"/>
              </a:lnSpc>
              <a:buClr>
                <a:srgbClr val="000000"/>
              </a:buClr>
            </a:pPr>
            <a:r>
              <a:rPr lang="en-GB" sz="2400" dirty="0">
                <a:solidFill>
                  <a:srgbClr val="FFFFFF"/>
                </a:solidFill>
                <a:latin typeface="Lato"/>
                <a:ea typeface="Lato"/>
                <a:cs typeface="Lato"/>
                <a:sym typeface="Lato"/>
              </a:rPr>
              <a:t>Teacher: </a:t>
            </a:r>
            <a:r>
              <a:rPr lang="en-US" sz="2400" spc="-55" dirty="0">
                <a:solidFill>
                  <a:srgbClr val="FFFFFF"/>
                </a:solidFill>
                <a:latin typeface="Lato"/>
                <a:ea typeface="Lato"/>
                <a:cs typeface="Lato"/>
              </a:rPr>
              <a:t>Miss Harrold, Miss Murray, </a:t>
            </a:r>
            <a:r>
              <a:rPr lang="en-US" sz="2400" spc="-55" dirty="0" err="1">
                <a:solidFill>
                  <a:srgbClr val="FFFFFF"/>
                </a:solidFill>
                <a:latin typeface="Lato"/>
                <a:ea typeface="Lato"/>
                <a:cs typeface="Lato"/>
              </a:rPr>
              <a:t>Mrs</a:t>
            </a:r>
            <a:r>
              <a:rPr lang="en-US" sz="2400" spc="-55" dirty="0">
                <a:solidFill>
                  <a:srgbClr val="FFFFFF"/>
                </a:solidFill>
                <a:latin typeface="Lato"/>
                <a:ea typeface="Lato"/>
                <a:cs typeface="Lato"/>
              </a:rPr>
              <a:t> Charlton and M</a:t>
            </a:r>
            <a:r>
              <a:rPr lang="en-GB" sz="2400" spc="-55" dirty="0">
                <a:solidFill>
                  <a:srgbClr val="FFFFFF"/>
                </a:solidFill>
                <a:latin typeface="Lato"/>
                <a:ea typeface="Lato"/>
                <a:cs typeface="Lato"/>
              </a:rPr>
              <a:t>r Sadler</a:t>
            </a:r>
            <a:endParaRPr lang="en-US" sz="2400" spc="-55" dirty="0">
              <a:solidFill>
                <a:srgbClr val="FFFFFF"/>
              </a:solidFill>
              <a:latin typeface="Lato"/>
              <a:ea typeface="Lato"/>
              <a:cs typeface="Lato"/>
            </a:endParaRPr>
          </a:p>
          <a:p>
            <a:pPr defTabSz="457165">
              <a:lnSpc>
                <a:spcPct val="115000"/>
              </a:lnSpc>
              <a:buClr>
                <a:srgbClr val="000000"/>
              </a:buClr>
            </a:pPr>
            <a:endParaRPr sz="2417" dirty="0">
              <a:solidFill>
                <a:srgbClr val="FFFFFF"/>
              </a:solidFill>
              <a:latin typeface="Lato"/>
              <a:ea typeface="Lato"/>
              <a:cs typeface="Lato"/>
              <a:sym typeface="Lato"/>
            </a:endParaRPr>
          </a:p>
        </p:txBody>
      </p:sp>
      <p:pic>
        <p:nvPicPr>
          <p:cNvPr id="57" name="Google Shape;57;p13"/>
          <p:cNvPicPr preferRelativeResize="0"/>
          <p:nvPr/>
        </p:nvPicPr>
        <p:blipFill>
          <a:blip r:embed="rId4">
            <a:alphaModFix/>
          </a:blip>
          <a:stretch>
            <a:fillRect/>
          </a:stretch>
        </p:blipFill>
        <p:spPr>
          <a:xfrm>
            <a:off x="1409037" y="1956773"/>
            <a:ext cx="6118855" cy="1592424"/>
          </a:xfrm>
          <a:prstGeom prst="rect">
            <a:avLst/>
          </a:prstGeom>
          <a:noFill/>
          <a:ln>
            <a:noFill/>
          </a:ln>
        </p:spPr>
      </p:pic>
      <p:pic>
        <p:nvPicPr>
          <p:cNvPr id="2" name="Google Shape;56;p13">
            <a:extLst>
              <a:ext uri="{FF2B5EF4-FFF2-40B4-BE49-F238E27FC236}">
                <a16:creationId xmlns:a16="http://schemas.microsoft.com/office/drawing/2014/main" id="{A52F92BF-1B95-D285-70DD-1389743303C0}"/>
              </a:ext>
            </a:extLst>
          </p:cNvPr>
          <p:cNvPicPr preferRelativeResize="0"/>
          <p:nvPr/>
        </p:nvPicPr>
        <p:blipFill>
          <a:blip r:embed="rId5"/>
          <a:srcRect/>
          <a:stretch/>
        </p:blipFill>
        <p:spPr>
          <a:xfrm>
            <a:off x="1409042" y="9352591"/>
            <a:ext cx="2673739" cy="1086394"/>
          </a:xfrm>
          <a:prstGeom prst="rect">
            <a:avLst/>
          </a:prstGeom>
          <a:noFill/>
          <a:ln>
            <a:noFill/>
          </a:ln>
        </p:spPr>
      </p:pic>
    </p:spTree>
    <p:extLst>
      <p:ext uri="{BB962C8B-B14F-4D97-AF65-F5344CB8AC3E}">
        <p14:creationId xmlns:p14="http://schemas.microsoft.com/office/powerpoint/2010/main" val="21823338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3">
          <a:extLst>
            <a:ext uri="{FF2B5EF4-FFF2-40B4-BE49-F238E27FC236}">
              <a16:creationId xmlns:a16="http://schemas.microsoft.com/office/drawing/2014/main" id="{B1C5CF62-F7C3-B72B-86E3-11B6EDDE0D38}"/>
            </a:ext>
          </a:extLst>
        </p:cNvPr>
        <p:cNvGrpSpPr/>
        <p:nvPr/>
      </p:nvGrpSpPr>
      <p:grpSpPr>
        <a:xfrm>
          <a:off x="0" y="0"/>
          <a:ext cx="0" cy="0"/>
          <a:chOff x="0" y="0"/>
          <a:chExt cx="0" cy="0"/>
        </a:xfrm>
      </p:grpSpPr>
      <p:sp>
        <p:nvSpPr>
          <p:cNvPr id="54" name="Google Shape;54;p13">
            <a:extLst>
              <a:ext uri="{FF2B5EF4-FFF2-40B4-BE49-F238E27FC236}">
                <a16:creationId xmlns:a16="http://schemas.microsoft.com/office/drawing/2014/main" id="{1D0730F5-DDAE-C1FB-A942-C503BA62B8FD}"/>
              </a:ext>
            </a:extLst>
          </p:cNvPr>
          <p:cNvSpPr txBox="1"/>
          <p:nvPr/>
        </p:nvSpPr>
        <p:spPr>
          <a:xfrm>
            <a:off x="1414284" y="4164022"/>
            <a:ext cx="8859641" cy="2233627"/>
          </a:xfrm>
          <a:prstGeom prst="rect">
            <a:avLst/>
          </a:prstGeom>
          <a:noFill/>
          <a:ln>
            <a:noFill/>
          </a:ln>
        </p:spPr>
        <p:txBody>
          <a:bodyPr spcFirstLastPara="1" wrap="square" lIns="100490" tIns="100490" rIns="100490" bIns="100490"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buClr>
                <a:srgbClr val="000000"/>
              </a:buClr>
            </a:pPr>
            <a:r>
              <a:rPr lang="en-GB" sz="6598" b="1">
                <a:solidFill>
                  <a:srgbClr val="FFFFFF"/>
                </a:solidFill>
                <a:latin typeface="Lato"/>
                <a:ea typeface="Lato"/>
                <a:cs typeface="Lato"/>
                <a:sym typeface="Lato"/>
              </a:rPr>
              <a:t>Nursery:</a:t>
            </a:r>
            <a:endParaRPr lang="en-GB" sz="6598" b="1">
              <a:solidFill>
                <a:srgbClr val="FFFFFF"/>
              </a:solidFill>
              <a:latin typeface="Lato"/>
              <a:ea typeface="Lato"/>
              <a:cs typeface="Lato"/>
              <a:sym typeface="Arial"/>
            </a:endParaRPr>
          </a:p>
          <a:p>
            <a:pPr defTabSz="457165">
              <a:buClr>
                <a:srgbClr val="000000"/>
              </a:buClr>
            </a:pPr>
            <a:r>
              <a:rPr lang="en-GB" sz="6598" b="1">
                <a:solidFill>
                  <a:srgbClr val="FFFFFF"/>
                </a:solidFill>
                <a:latin typeface="Lato"/>
                <a:ea typeface="Lato"/>
                <a:cs typeface="Lato"/>
                <a:sym typeface="Arial"/>
              </a:rPr>
              <a:t>Autumn Curriculum</a:t>
            </a:r>
          </a:p>
        </p:txBody>
      </p:sp>
      <p:sp>
        <p:nvSpPr>
          <p:cNvPr id="55" name="Google Shape;55;p13">
            <a:extLst>
              <a:ext uri="{FF2B5EF4-FFF2-40B4-BE49-F238E27FC236}">
                <a16:creationId xmlns:a16="http://schemas.microsoft.com/office/drawing/2014/main" id="{7352D40D-5884-26D5-7A78-3F55CC40967C}"/>
              </a:ext>
            </a:extLst>
          </p:cNvPr>
          <p:cNvSpPr txBox="1"/>
          <p:nvPr/>
        </p:nvSpPr>
        <p:spPr>
          <a:xfrm>
            <a:off x="1342239" y="7205681"/>
            <a:ext cx="8913677" cy="627674"/>
          </a:xfrm>
          <a:prstGeom prst="rect">
            <a:avLst/>
          </a:prstGeom>
          <a:noFill/>
          <a:ln>
            <a:noFill/>
          </a:ln>
        </p:spPr>
        <p:txBody>
          <a:bodyPr spcFirstLastPara="1" wrap="square" lIns="100490" tIns="100490" rIns="100490" bIns="100490"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lnSpc>
                <a:spcPct val="115000"/>
              </a:lnSpc>
              <a:buClr>
                <a:srgbClr val="000000"/>
              </a:buClr>
            </a:pPr>
            <a:r>
              <a:rPr lang="en-GB" sz="2400">
                <a:solidFill>
                  <a:srgbClr val="FFFFFF"/>
                </a:solidFill>
                <a:latin typeface="Lato"/>
                <a:ea typeface="Lato"/>
                <a:cs typeface="Lato"/>
                <a:sym typeface="Lato"/>
              </a:rPr>
              <a:t>Teacher: Miss Joyce</a:t>
            </a:r>
            <a:endParaRPr sz="2417" err="1">
              <a:solidFill>
                <a:srgbClr val="FFFFFF"/>
              </a:solidFill>
              <a:latin typeface="Lato"/>
              <a:ea typeface="Lato"/>
              <a:cs typeface="Lato"/>
              <a:sym typeface="Lato"/>
            </a:endParaRPr>
          </a:p>
        </p:txBody>
      </p:sp>
      <p:pic>
        <p:nvPicPr>
          <p:cNvPr id="2" name="Google Shape;56;p13">
            <a:extLst>
              <a:ext uri="{FF2B5EF4-FFF2-40B4-BE49-F238E27FC236}">
                <a16:creationId xmlns:a16="http://schemas.microsoft.com/office/drawing/2014/main" id="{4BAAF5BA-5793-CA3A-58D1-463005974E27}"/>
              </a:ext>
            </a:extLst>
          </p:cNvPr>
          <p:cNvPicPr preferRelativeResize="0"/>
          <p:nvPr/>
        </p:nvPicPr>
        <p:blipFill>
          <a:blip r:embed="rId3"/>
          <a:srcRect/>
          <a:stretch/>
        </p:blipFill>
        <p:spPr>
          <a:xfrm>
            <a:off x="1409650" y="9352333"/>
            <a:ext cx="2673552" cy="1086317"/>
          </a:xfrm>
          <a:prstGeom prst="rect">
            <a:avLst/>
          </a:prstGeom>
          <a:noFill/>
          <a:ln>
            <a:noFill/>
          </a:ln>
        </p:spPr>
      </p:pic>
      <p:sp>
        <p:nvSpPr>
          <p:cNvPr id="3" name="object 6">
            <a:extLst>
              <a:ext uri="{FF2B5EF4-FFF2-40B4-BE49-F238E27FC236}">
                <a16:creationId xmlns:a16="http://schemas.microsoft.com/office/drawing/2014/main" id="{F7758FEF-D203-088C-80D9-9AAEE2760EC5}"/>
              </a:ext>
            </a:extLst>
          </p:cNvPr>
          <p:cNvSpPr txBox="1"/>
          <p:nvPr/>
        </p:nvSpPr>
        <p:spPr>
          <a:xfrm>
            <a:off x="658172" y="2073275"/>
            <a:ext cx="8936678" cy="8230779"/>
          </a:xfrm>
          <a:prstGeom prst="rect">
            <a:avLst/>
          </a:prstGeom>
        </p:spPr>
        <p:txBody>
          <a:bodyPr vert="horz" wrap="square" lIns="0" tIns="17145" rIns="0" bIns="0" rtlCol="0" anchor="t">
            <a:spAutoFit/>
          </a:bodyPr>
          <a:lstStyle/>
          <a:p>
            <a:pPr>
              <a:lnSpc>
                <a:spcPct val="115000"/>
              </a:lnSpc>
              <a:tabLst>
                <a:tab pos="180340" algn="l"/>
              </a:tabLst>
            </a:pPr>
            <a:r>
              <a:rPr lang="en-GB" sz="2000" b="1" dirty="0">
                <a:latin typeface="Calibri"/>
                <a:ea typeface="Calibri"/>
                <a:cs typeface="Calibri"/>
              </a:rPr>
              <a:t>Our Topics –</a:t>
            </a:r>
          </a:p>
          <a:p>
            <a:pPr>
              <a:lnSpc>
                <a:spcPct val="114999"/>
              </a:lnSpc>
              <a:tabLst>
                <a:tab pos="180340" algn="l"/>
              </a:tabLst>
            </a:pPr>
            <a:r>
              <a:rPr lang="en-US" b="1" dirty="0">
                <a:latin typeface="Calibri"/>
                <a:ea typeface="Calibri"/>
                <a:cs typeface="Calibri"/>
              </a:rPr>
              <a:t>This term, we will be learning </a:t>
            </a:r>
            <a:r>
              <a:rPr lang="en-GB" b="1" dirty="0">
                <a:latin typeface="Calibri"/>
                <a:ea typeface="Calibri"/>
                <a:cs typeface="Calibri"/>
              </a:rPr>
              <a:t>about</a:t>
            </a:r>
            <a:r>
              <a:rPr lang="en-US" b="1" dirty="0">
                <a:latin typeface="Calibri"/>
                <a:ea typeface="Calibri"/>
                <a:cs typeface="Calibri"/>
              </a:rPr>
              <a:t> North America and </a:t>
            </a:r>
            <a:r>
              <a:rPr lang="en-GB" b="1" dirty="0">
                <a:latin typeface="Calibri"/>
                <a:ea typeface="Calibri"/>
                <a:cs typeface="Calibri"/>
              </a:rPr>
              <a:t>water</a:t>
            </a:r>
            <a:r>
              <a:rPr lang="en-US" b="1" dirty="0">
                <a:latin typeface="Calibri"/>
                <a:ea typeface="Calibri"/>
                <a:cs typeface="Calibri"/>
              </a:rPr>
              <a:t> in geography and supporting our topic learning through our Destination Reader books . We are looking at Buddhism in RE and will be learning more about Ancient Rome in our history lessons.</a:t>
            </a:r>
          </a:p>
          <a:p>
            <a:pPr>
              <a:lnSpc>
                <a:spcPct val="114999"/>
              </a:lnSpc>
              <a:tabLst>
                <a:tab pos="180340" algn="l"/>
              </a:tabLst>
            </a:pPr>
            <a:endParaRPr lang="en-US" b="1" dirty="0">
              <a:latin typeface="Calibri"/>
              <a:ea typeface="Calibri"/>
              <a:cs typeface="Calibri"/>
            </a:endParaRPr>
          </a:p>
          <a:p>
            <a:pPr>
              <a:lnSpc>
                <a:spcPct val="114999"/>
              </a:lnSpc>
              <a:tabLst>
                <a:tab pos="180340" algn="l"/>
              </a:tabLst>
            </a:pPr>
            <a:r>
              <a:rPr lang="en-GB" sz="2000" b="1" dirty="0">
                <a:latin typeface="Calibri"/>
                <a:ea typeface="Calibri"/>
                <a:cs typeface="Calibri"/>
              </a:rPr>
              <a:t>Writing</a:t>
            </a:r>
            <a:endParaRPr lang="en-GB" sz="1800" b="1" dirty="0">
              <a:effectLst/>
              <a:latin typeface="Arial"/>
              <a:ea typeface="Times New Roman" panose="02020603050405020304" pitchFamily="18" charset="0"/>
              <a:cs typeface="Arial"/>
            </a:endParaRPr>
          </a:p>
          <a:p>
            <a:pPr>
              <a:lnSpc>
                <a:spcPct val="115000"/>
              </a:lnSpc>
              <a:spcAft>
                <a:spcPts val="1000"/>
              </a:spcAft>
            </a:pPr>
            <a:r>
              <a:rPr lang="en-GB" dirty="0">
                <a:solidFill>
                  <a:srgbClr val="2A2C65"/>
                </a:solidFill>
                <a:latin typeface="Calibri"/>
                <a:ea typeface="Calibri"/>
                <a:cs typeface="Calibri"/>
              </a:rPr>
              <a:t>We will be writing a non-chronological report and an explanation text. We will be applying our knowledge about Ancient Rome, which we have looked at in history and Dharma, which we have explored in our RE lessons. </a:t>
            </a:r>
          </a:p>
          <a:p>
            <a:r>
              <a:rPr lang="en-GB" b="1" dirty="0">
                <a:latin typeface="Calibri"/>
                <a:ea typeface="Calibri"/>
                <a:cs typeface="Calibri"/>
              </a:rPr>
              <a:t>Science:</a:t>
            </a:r>
            <a:br>
              <a:rPr lang="en-GB" b="1" dirty="0">
                <a:latin typeface="Calibri"/>
                <a:ea typeface="Calibri"/>
                <a:cs typeface="Calibri"/>
              </a:rPr>
            </a:br>
            <a:r>
              <a:rPr lang="en-US" dirty="0">
                <a:latin typeface="Calibri"/>
                <a:ea typeface="Calibri"/>
                <a:cs typeface="Calibri"/>
              </a:rPr>
              <a:t>In science over the spring term, we will be focusing on biology in terms of life cycles and human </a:t>
            </a:r>
            <a:r>
              <a:rPr lang="en-US">
                <a:latin typeface="Calibri"/>
                <a:ea typeface="Calibri"/>
                <a:cs typeface="Calibri"/>
              </a:rPr>
              <a:t>development</a:t>
            </a:r>
            <a:r>
              <a:rPr lang="en-US" dirty="0">
                <a:latin typeface="Calibri"/>
                <a:ea typeface="Calibri"/>
                <a:cs typeface="Calibri"/>
              </a:rPr>
              <a:t>. We will be </a:t>
            </a:r>
            <a:r>
              <a:rPr lang="en-GB" dirty="0">
                <a:latin typeface="Calibri"/>
                <a:ea typeface="Calibri"/>
                <a:cs typeface="Calibri"/>
              </a:rPr>
              <a:t>learning</a:t>
            </a:r>
            <a:r>
              <a:rPr lang="en-US" dirty="0">
                <a:latin typeface="Calibri"/>
                <a:ea typeface="Calibri"/>
                <a:cs typeface="Calibri"/>
              </a:rPr>
              <a:t> </a:t>
            </a:r>
            <a:r>
              <a:rPr lang="en-GB" dirty="0">
                <a:latin typeface="Calibri"/>
                <a:ea typeface="Calibri"/>
                <a:cs typeface="Calibri"/>
              </a:rPr>
              <a:t>about </a:t>
            </a:r>
            <a:r>
              <a:rPr lang="en-US" dirty="0">
                <a:latin typeface="Calibri"/>
                <a:ea typeface="Calibri"/>
                <a:cs typeface="Calibri"/>
              </a:rPr>
              <a:t>the life cycles of both animals and plants, as well </a:t>
            </a:r>
            <a:r>
              <a:rPr lang="en-US">
                <a:latin typeface="Calibri"/>
                <a:ea typeface="Calibri"/>
                <a:cs typeface="Calibri"/>
              </a:rPr>
              <a:t>as gestation</a:t>
            </a:r>
            <a:r>
              <a:rPr lang="en-US" dirty="0">
                <a:latin typeface="Calibri"/>
                <a:ea typeface="Calibri"/>
                <a:cs typeface="Calibri"/>
              </a:rPr>
              <a:t> periods for different animals.</a:t>
            </a:r>
            <a:endParaRPr lang="en-GB" b="1" dirty="0">
              <a:latin typeface="Calibri"/>
              <a:ea typeface="Calibri"/>
              <a:cs typeface="Calibri"/>
            </a:endParaRPr>
          </a:p>
          <a:p>
            <a:endParaRPr lang="en-GB" dirty="0">
              <a:latin typeface="Calibri"/>
              <a:ea typeface="Calibri"/>
              <a:cs typeface="Calibri"/>
            </a:endParaRPr>
          </a:p>
          <a:p>
            <a:pPr>
              <a:spcAft>
                <a:spcPts val="1000"/>
              </a:spcAft>
            </a:pPr>
            <a:r>
              <a:rPr lang="en-GB" b="1" dirty="0">
                <a:latin typeface="Calibri"/>
                <a:ea typeface="Calibri"/>
                <a:cs typeface="Calibri"/>
              </a:rPr>
              <a:t>Reading: </a:t>
            </a:r>
            <a:br>
              <a:rPr lang="en-GB" b="1" dirty="0">
                <a:latin typeface="Calibri" panose="020F0502020204030204" pitchFamily="34" charset="0"/>
                <a:cs typeface="Calibri" panose="020F0502020204030204" pitchFamily="34" charset="0"/>
              </a:rPr>
            </a:br>
            <a:r>
              <a:rPr lang="en-GB" dirty="0">
                <a:latin typeface="Calibri"/>
                <a:ea typeface="Calibri"/>
                <a:cs typeface="Calibri"/>
              </a:rPr>
              <a:t>Please read with your child regularly. We will be continuing to use the ‘Destination Reader’ scheme that develops the children’s ability to talk about the books that they have read and are currently studying. Please read with your child as often as possible. There will be a reading challenge bookmark that will be given to your child each week and this is to be uploaded to seesaw where your child’s class teacher will monitor their reading. </a:t>
            </a:r>
            <a:endParaRPr lang="en-GB" b="1" dirty="0">
              <a:latin typeface="Calibri"/>
              <a:ea typeface="Calibri"/>
              <a:cs typeface="Calibri"/>
            </a:endParaRPr>
          </a:p>
          <a:p>
            <a:pPr>
              <a:lnSpc>
                <a:spcPct val="115000"/>
              </a:lnSpc>
              <a:spcAft>
                <a:spcPts val="1000"/>
              </a:spcAft>
            </a:pPr>
            <a:r>
              <a:rPr lang="en-GB" sz="1800" b="1" dirty="0">
                <a:effectLst/>
                <a:latin typeface="Calibri"/>
                <a:ea typeface="Calibri"/>
                <a:cs typeface="Calibri"/>
              </a:rPr>
              <a:t>Assemblies</a:t>
            </a:r>
            <a:r>
              <a:rPr lang="en-GB" sz="1800" b="1" dirty="0">
                <a:effectLst/>
                <a:latin typeface="Calibri"/>
                <a:ea typeface="Calibri"/>
                <a:cs typeface="Times New Roman"/>
              </a:rPr>
              <a:t>:</a:t>
            </a:r>
            <a:r>
              <a:rPr lang="en-GB" b="1" dirty="0">
                <a:latin typeface="Calibri"/>
                <a:ea typeface="Calibri"/>
                <a:cs typeface="Times New Roman"/>
              </a:rPr>
              <a:t> </a:t>
            </a:r>
            <a:r>
              <a:rPr lang="en-GB" dirty="0">
                <a:latin typeface="Calibri"/>
                <a:ea typeface="Calibri"/>
                <a:cs typeface="Times New Roman"/>
              </a:rPr>
              <a:t>5W and 5S will have their class assembly on Thursday 5th March at 2:55 in the large hall. Please come along to watch! </a:t>
            </a:r>
            <a:endParaRPr lang="en-GB" sz="1800" dirty="0">
              <a:effectLst/>
              <a:latin typeface="Calibri"/>
              <a:ea typeface="Calibri"/>
              <a:cs typeface="Times New Roman"/>
            </a:endParaRPr>
          </a:p>
          <a:p>
            <a:pPr>
              <a:lnSpc>
                <a:spcPct val="115000"/>
              </a:lnSpc>
              <a:spcAft>
                <a:spcPts val="1000"/>
              </a:spcAft>
            </a:pPr>
            <a:endParaRPr lang="en-GB" b="1" dirty="0">
              <a:latin typeface="Calibri"/>
              <a:ea typeface="Calibri"/>
              <a:cs typeface="Calibri"/>
            </a:endParaRPr>
          </a:p>
          <a:p>
            <a:pPr marL="0" marR="0" indent="0" algn="l">
              <a:lnSpc>
                <a:spcPct val="119000"/>
              </a:lnSpc>
              <a:spcBef>
                <a:spcPts val="0"/>
              </a:spcBef>
              <a:spcAft>
                <a:spcPts val="600"/>
              </a:spcAft>
            </a:pPr>
            <a:endParaRPr lang="en-US" sz="1800" b="1" kern="1400" dirty="0">
              <a:ln>
                <a:noFill/>
              </a:ln>
              <a:solidFill>
                <a:srgbClr val="000000"/>
              </a:solidFill>
              <a:effectLst/>
              <a:latin typeface="Calibri" panose="020F0502020204030204" pitchFamily="34" charset="0"/>
            </a:endParaRPr>
          </a:p>
          <a:p>
            <a:pPr marL="12700">
              <a:lnSpc>
                <a:spcPct val="150000"/>
              </a:lnSpc>
              <a:spcBef>
                <a:spcPts val="135"/>
              </a:spcBef>
            </a:pPr>
            <a:r>
              <a:rPr lang="en-GB" sz="1700" dirty="0">
                <a:latin typeface="Lato" panose="020F0502020204030203" pitchFamily="34" charset="0"/>
                <a:ea typeface="Lato" panose="020F0502020204030203" pitchFamily="34" charset="0"/>
                <a:cs typeface="Lato" panose="020F0502020204030203" pitchFamily="34" charset="0"/>
              </a:rPr>
              <a:t>.</a:t>
            </a:r>
            <a:endParaRPr sz="1700" dirty="0">
              <a:solidFill>
                <a:srgbClr val="2A2C65"/>
              </a:solidFill>
              <a:latin typeface="Lato" panose="020F0502020204030203" pitchFamily="34" charset="0"/>
              <a:ea typeface="Lato" panose="020F0502020204030203" pitchFamily="34" charset="0"/>
              <a:cs typeface="Lato" panose="020F0502020204030203" pitchFamily="34" charset="0"/>
            </a:endParaRPr>
          </a:p>
        </p:txBody>
      </p:sp>
      <p:sp>
        <p:nvSpPr>
          <p:cNvPr id="4" name="object 18">
            <a:extLst>
              <a:ext uri="{FF2B5EF4-FFF2-40B4-BE49-F238E27FC236}">
                <a16:creationId xmlns:a16="http://schemas.microsoft.com/office/drawing/2014/main" id="{77B97C34-B89C-CCE3-00EA-A83C9867181A}"/>
              </a:ext>
            </a:extLst>
          </p:cNvPr>
          <p:cNvSpPr txBox="1"/>
          <p:nvPr/>
        </p:nvSpPr>
        <p:spPr>
          <a:xfrm>
            <a:off x="603250" y="1570847"/>
            <a:ext cx="3301174" cy="402033"/>
          </a:xfrm>
          <a:prstGeom prst="rect">
            <a:avLst/>
          </a:prstGeom>
        </p:spPr>
        <p:txBody>
          <a:bodyPr vert="horz" wrap="square" lIns="0" tIns="17145" rIns="0" bIns="0" rtlCol="0">
            <a:spAutoFit/>
          </a:bodyPr>
          <a:lstStyle/>
          <a:p>
            <a:pPr marL="12700">
              <a:lnSpc>
                <a:spcPct val="100000"/>
              </a:lnSpc>
              <a:spcBef>
                <a:spcPts val="135"/>
              </a:spcBef>
            </a:pPr>
            <a:r>
              <a:rPr lang="en-GB" sz="2500" b="1" spc="-55">
                <a:solidFill>
                  <a:srgbClr val="2A2C65"/>
                </a:solidFill>
                <a:latin typeface="Lato" panose="020F0502020204030203" pitchFamily="34" charset="0"/>
                <a:ea typeface="Lato" panose="020F0502020204030203" pitchFamily="34" charset="0"/>
                <a:cs typeface="Lato" panose="020F0502020204030203" pitchFamily="34" charset="0"/>
              </a:rPr>
              <a:t>Our Curriculum </a:t>
            </a:r>
            <a:endParaRPr lang="en-GB" sz="1300" b="1">
              <a:solidFill>
                <a:srgbClr val="2A2C65"/>
              </a:solidFill>
              <a:latin typeface="Lato" panose="020F0502020204030203" pitchFamily="34" charset="0"/>
              <a:ea typeface="Lato" panose="020F0502020204030203" pitchFamily="34" charset="0"/>
              <a:cs typeface="Lato" panose="020F0502020204030203" pitchFamily="34" charset="0"/>
            </a:endParaRPr>
          </a:p>
        </p:txBody>
      </p:sp>
      <p:pic>
        <p:nvPicPr>
          <p:cNvPr id="6" name="Picture 5">
            <a:extLst>
              <a:ext uri="{FF2B5EF4-FFF2-40B4-BE49-F238E27FC236}">
                <a16:creationId xmlns:a16="http://schemas.microsoft.com/office/drawing/2014/main" id="{51E1B7AE-24FC-2780-30E5-D9D384D2C34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60325"/>
            <a:ext cx="20104101" cy="173811"/>
          </a:xfrm>
          <a:prstGeom prst="rect">
            <a:avLst/>
          </a:prstGeom>
        </p:spPr>
      </p:pic>
      <p:sp>
        <p:nvSpPr>
          <p:cNvPr id="7" name="object 22">
            <a:extLst>
              <a:ext uri="{FF2B5EF4-FFF2-40B4-BE49-F238E27FC236}">
                <a16:creationId xmlns:a16="http://schemas.microsoft.com/office/drawing/2014/main" id="{83AF91C1-EE2D-09ED-A0B2-DCBA1AA9243D}"/>
              </a:ext>
            </a:extLst>
          </p:cNvPr>
          <p:cNvSpPr/>
          <p:nvPr/>
        </p:nvSpPr>
        <p:spPr>
          <a:xfrm>
            <a:off x="679450" y="1410970"/>
            <a:ext cx="838200" cy="52705"/>
          </a:xfrm>
          <a:custGeom>
            <a:avLst/>
            <a:gdLst/>
            <a:ahLst/>
            <a:cxnLst/>
            <a:rect l="l" t="t" r="r" b="b"/>
            <a:pathLst>
              <a:path w="838200" h="52705">
                <a:moveTo>
                  <a:pt x="0" y="52354"/>
                </a:moveTo>
                <a:lnTo>
                  <a:pt x="0" y="0"/>
                </a:lnTo>
                <a:lnTo>
                  <a:pt x="837670" y="0"/>
                </a:lnTo>
                <a:lnTo>
                  <a:pt x="837670" y="52354"/>
                </a:lnTo>
                <a:lnTo>
                  <a:pt x="0" y="52354"/>
                </a:lnTo>
                <a:close/>
              </a:path>
            </a:pathLst>
          </a:custGeom>
          <a:solidFill>
            <a:srgbClr val="2A2C65">
              <a:alpha val="50000"/>
            </a:srgbClr>
          </a:solidFill>
        </p:spPr>
        <p:txBody>
          <a:bodyPr wrap="square" lIns="0" tIns="0" rIns="0" bIns="0" rtlCol="0"/>
          <a:lstStyle/>
          <a:p>
            <a:endParaRPr>
              <a:highlight>
                <a:srgbClr val="2A2C65"/>
              </a:highlight>
              <a:latin typeface="Lato" panose="020F0502020204030203" pitchFamily="34" charset="0"/>
              <a:ea typeface="Lato" panose="020F0502020204030203" pitchFamily="34" charset="0"/>
              <a:cs typeface="Lato" panose="020F0502020204030203" pitchFamily="34" charset="0"/>
            </a:endParaRPr>
          </a:p>
        </p:txBody>
      </p:sp>
      <p:sp>
        <p:nvSpPr>
          <p:cNvPr id="8" name="object 24">
            <a:extLst>
              <a:ext uri="{FF2B5EF4-FFF2-40B4-BE49-F238E27FC236}">
                <a16:creationId xmlns:a16="http://schemas.microsoft.com/office/drawing/2014/main" id="{C50E906A-04AA-A3FE-E766-D5A0E92D9D5B}"/>
              </a:ext>
            </a:extLst>
          </p:cNvPr>
          <p:cNvSpPr txBox="1">
            <a:spLocks/>
          </p:cNvSpPr>
          <p:nvPr/>
        </p:nvSpPr>
        <p:spPr>
          <a:xfrm>
            <a:off x="577188" y="351934"/>
            <a:ext cx="9932062" cy="750847"/>
          </a:xfrm>
          <a:prstGeom prst="rect">
            <a:avLst/>
          </a:prstGeom>
        </p:spPr>
        <p:txBody>
          <a:bodyPr vert="horz" wrap="square" lIns="0" tIns="12065" rIns="0" bIns="0" rtlCol="0" anchor="b">
            <a:spAutoFit/>
          </a:bodyPr>
          <a:lstStyle>
            <a:lvl1pPr algn="ctr" defTabSz="1657575" rtl="0" eaLnBrk="1" latinLnBrk="0" hangingPunct="1">
              <a:lnSpc>
                <a:spcPct val="90000"/>
              </a:lnSpc>
              <a:spcBef>
                <a:spcPct val="0"/>
              </a:spcBef>
              <a:buNone/>
              <a:defRPr sz="9894" kern="1200">
                <a:solidFill>
                  <a:schemeClr val="tx1"/>
                </a:solidFill>
                <a:latin typeface="Lato" panose="020F0502020204030203" pitchFamily="34" charset="0"/>
                <a:ea typeface="Lato" panose="020F0502020204030203" pitchFamily="34" charset="0"/>
                <a:cs typeface="Lato" panose="020F0502020204030203" pitchFamily="34" charset="0"/>
              </a:defRPr>
            </a:lvl1pPr>
          </a:lstStyle>
          <a:p>
            <a:pPr marL="12700">
              <a:lnSpc>
                <a:spcPct val="100000"/>
              </a:lnSpc>
              <a:spcBef>
                <a:spcPts val="95"/>
              </a:spcBef>
            </a:pPr>
            <a:r>
              <a:rPr lang="en-US" sz="4800" spc="10" dirty="0">
                <a:latin typeface="Lato"/>
                <a:ea typeface="Lato"/>
                <a:cs typeface="Lato"/>
              </a:rPr>
              <a:t>Year 5 </a:t>
            </a:r>
            <a:r>
              <a:rPr lang="en-GB" sz="4800" spc="10" dirty="0">
                <a:latin typeface="Lato"/>
                <a:ea typeface="Lato"/>
                <a:cs typeface="Lato"/>
              </a:rPr>
              <a:t>Spring</a:t>
            </a:r>
            <a:r>
              <a:rPr lang="en-US" sz="4800" spc="10" dirty="0">
                <a:latin typeface="Lato"/>
                <a:ea typeface="Lato"/>
                <a:cs typeface="Lato"/>
              </a:rPr>
              <a:t> Curriculum 202</a:t>
            </a:r>
            <a:r>
              <a:rPr lang="en-GB" sz="4800" spc="10" dirty="0">
                <a:latin typeface="Lato"/>
                <a:ea typeface="Lato"/>
                <a:cs typeface="Lato"/>
              </a:rPr>
              <a:t>6</a:t>
            </a:r>
            <a:endParaRPr lang="en-US" sz="4800" spc="45" dirty="0"/>
          </a:p>
        </p:txBody>
      </p:sp>
      <p:sp>
        <p:nvSpPr>
          <p:cNvPr id="9" name="object 6">
            <a:extLst>
              <a:ext uri="{FF2B5EF4-FFF2-40B4-BE49-F238E27FC236}">
                <a16:creationId xmlns:a16="http://schemas.microsoft.com/office/drawing/2014/main" id="{108FC65E-5497-5627-12F8-636F3A35255F}"/>
              </a:ext>
            </a:extLst>
          </p:cNvPr>
          <p:cNvSpPr txBox="1"/>
          <p:nvPr/>
        </p:nvSpPr>
        <p:spPr>
          <a:xfrm>
            <a:off x="10521353" y="1347727"/>
            <a:ext cx="8936678" cy="9443675"/>
          </a:xfrm>
          <a:prstGeom prst="rect">
            <a:avLst/>
          </a:prstGeom>
        </p:spPr>
        <p:txBody>
          <a:bodyPr vert="horz" wrap="square" lIns="0" tIns="17145" rIns="0" bIns="0" rtlCol="0" anchor="t">
            <a:spAutoFit/>
          </a:bodyPr>
          <a:lstStyle/>
          <a:p>
            <a:pPr>
              <a:lnSpc>
                <a:spcPct val="115000"/>
              </a:lnSpc>
              <a:spcAft>
                <a:spcPts val="1000"/>
              </a:spcAft>
            </a:pPr>
            <a:r>
              <a:rPr lang="en-GB" b="1" dirty="0">
                <a:latin typeface="Calibri"/>
                <a:ea typeface="Calibri"/>
                <a:cs typeface="Calibri"/>
              </a:rPr>
              <a:t>Maths:</a:t>
            </a:r>
            <a:endParaRPr lang="en-GB" dirty="0">
              <a:latin typeface="Calibri"/>
              <a:ea typeface="Calibri"/>
              <a:cs typeface="Calibri"/>
            </a:endParaRPr>
          </a:p>
          <a:p>
            <a:pPr>
              <a:lnSpc>
                <a:spcPct val="114999"/>
              </a:lnSpc>
              <a:spcAft>
                <a:spcPts val="1000"/>
              </a:spcAft>
            </a:pPr>
            <a:r>
              <a:rPr lang="en-US" dirty="0">
                <a:latin typeface="Calibri"/>
                <a:ea typeface="Calibri"/>
                <a:cs typeface="Calibri"/>
              </a:rPr>
              <a:t>Our </a:t>
            </a:r>
            <a:r>
              <a:rPr lang="en-US" dirty="0" err="1">
                <a:latin typeface="Calibri"/>
                <a:ea typeface="Calibri"/>
                <a:cs typeface="Calibri"/>
              </a:rPr>
              <a:t>maths</a:t>
            </a:r>
            <a:r>
              <a:rPr lang="en-US" dirty="0">
                <a:latin typeface="Calibri"/>
                <a:ea typeface="Calibri"/>
                <a:cs typeface="Calibri"/>
              </a:rPr>
              <a:t> this term will focus on fractions, multiplication and division and decimals and percentages. Children will bring their arithmetic tests home with them weekly, please look through this with them and encourage them to keep </a:t>
            </a:r>
            <a:r>
              <a:rPr lang="en-US" dirty="0" err="1">
                <a:latin typeface="Calibri"/>
                <a:ea typeface="Calibri"/>
                <a:cs typeface="Calibri"/>
              </a:rPr>
              <a:t>practising</a:t>
            </a:r>
            <a:r>
              <a:rPr lang="en-US" dirty="0">
                <a:latin typeface="Calibri"/>
                <a:ea typeface="Calibri"/>
                <a:cs typeface="Calibri"/>
              </a:rPr>
              <a:t> these skills. </a:t>
            </a:r>
          </a:p>
          <a:p>
            <a:pPr marL="342900" lvl="0" indent="-342900">
              <a:lnSpc>
                <a:spcPct val="115000"/>
              </a:lnSpc>
              <a:spcAft>
                <a:spcPts val="1000"/>
              </a:spcAft>
              <a:buFont typeface="Symbol" panose="05050102010706020507" pitchFamily="18" charset="2"/>
              <a:buChar char=""/>
            </a:pPr>
            <a:r>
              <a:rPr lang="en-GB" dirty="0">
                <a:latin typeface="Calibri"/>
                <a:ea typeface="Calibri"/>
                <a:cs typeface="Calibri"/>
              </a:rPr>
              <a:t>Please encourage your child to practice their times tables regularly on TT Rockstars. </a:t>
            </a:r>
          </a:p>
          <a:p>
            <a:pPr>
              <a:lnSpc>
                <a:spcPct val="115000"/>
              </a:lnSpc>
              <a:spcAft>
                <a:spcPts val="1000"/>
              </a:spcAft>
            </a:pPr>
            <a:r>
              <a:rPr lang="en-GB" sz="1800" b="1" dirty="0">
                <a:effectLst/>
                <a:latin typeface="Calibri" panose="020F0502020204030204" pitchFamily="34" charset="0"/>
                <a:ea typeface="Calibri" panose="020F0502020204030204" pitchFamily="34" charset="0"/>
                <a:cs typeface="Calibri" panose="020F0502020204030204" pitchFamily="34" charset="0"/>
              </a:rPr>
              <a:t>Homework</a:t>
            </a:r>
            <a:r>
              <a:rPr lang="en-GB" sz="1800" b="1" dirty="0">
                <a:effectLst/>
                <a:latin typeface="Calibri" panose="020F0502020204030204" pitchFamily="34" charset="0"/>
                <a:ea typeface="Calibri" panose="020F0502020204030204" pitchFamily="34" charset="0"/>
                <a:cs typeface="Times New Roman" panose="02020603050405020304" pitchFamily="18" charset="0"/>
              </a:rPr>
              <a:t>:</a:t>
            </a:r>
          </a:p>
          <a:p>
            <a:pPr>
              <a:lnSpc>
                <a:spcPct val="115000"/>
              </a:lnSpc>
              <a:spcAft>
                <a:spcPts val="1000"/>
              </a:spcAft>
            </a:pPr>
            <a:r>
              <a:rPr lang="en-GB" dirty="0">
                <a:latin typeface="Calibri"/>
                <a:ea typeface="Calibri"/>
                <a:cs typeface="Calibri"/>
              </a:rPr>
              <a:t>Homework will be set each Friday on seesaw, and children must submit their work by the following Wednesday. If you are not able to access Seesaw, please inform the class teacher. Children also need to read each day and play TTRS.</a:t>
            </a:r>
          </a:p>
          <a:p>
            <a:pPr>
              <a:lnSpc>
                <a:spcPct val="114999"/>
              </a:lnSpc>
              <a:spcAft>
                <a:spcPts val="1000"/>
              </a:spcAft>
            </a:pPr>
            <a:r>
              <a:rPr lang="en-GB" dirty="0">
                <a:latin typeface="Calibri"/>
                <a:ea typeface="Calibri"/>
                <a:cs typeface="Calibri"/>
              </a:rPr>
              <a:t>Each week children will be set spelling games on </a:t>
            </a:r>
            <a:r>
              <a:rPr lang="en-GB" dirty="0" err="1">
                <a:latin typeface="Calibri"/>
                <a:ea typeface="Calibri"/>
                <a:cs typeface="Calibri"/>
              </a:rPr>
              <a:t>Edshed</a:t>
            </a:r>
            <a:r>
              <a:rPr lang="en-GB" dirty="0">
                <a:latin typeface="Calibri"/>
                <a:ea typeface="Calibri"/>
                <a:cs typeface="Calibri"/>
              </a:rPr>
              <a:t>, these need to be completed by </a:t>
            </a:r>
            <a:r>
              <a:rPr lang="en-GB">
                <a:latin typeface="Calibri"/>
                <a:ea typeface="Calibri"/>
                <a:cs typeface="Calibri"/>
              </a:rPr>
              <a:t>Wednesday. </a:t>
            </a:r>
            <a:endParaRPr lang="en-GB" dirty="0">
              <a:latin typeface="Calibri"/>
              <a:ea typeface="Calibri"/>
              <a:cs typeface="Calibri"/>
            </a:endParaRPr>
          </a:p>
          <a:p>
            <a:pPr marL="0" marR="0" indent="0" algn="l">
              <a:lnSpc>
                <a:spcPct val="119000"/>
              </a:lnSpc>
              <a:spcBef>
                <a:spcPts val="0"/>
              </a:spcBef>
              <a:spcAft>
                <a:spcPts val="600"/>
              </a:spcAft>
            </a:pPr>
            <a:r>
              <a:rPr lang="en-GB" b="1" dirty="0">
                <a:latin typeface="Calibri" panose="020F0502020204030204" pitchFamily="34" charset="0"/>
                <a:cs typeface="Calibri" panose="020F0502020204030204" pitchFamily="34" charset="0"/>
              </a:rPr>
              <a:t>PE</a:t>
            </a:r>
            <a:r>
              <a:rPr lang="en-GB" dirty="0">
                <a:latin typeface="Calibri" panose="020F0502020204030204" pitchFamily="34" charset="0"/>
                <a:cs typeface="Calibri" panose="020F0502020204030204" pitchFamily="34" charset="0"/>
              </a:rPr>
              <a:t>: </a:t>
            </a:r>
            <a:r>
              <a:rPr lang="en-US" dirty="0">
                <a:latin typeface="Calibri" panose="020F0502020204030204" pitchFamily="34" charset="0"/>
                <a:cs typeface="Calibri" panose="020F0502020204030204" pitchFamily="34" charset="0"/>
              </a:rPr>
              <a:t>Children should come to school wearing their PE kit on PE days. </a:t>
            </a:r>
          </a:p>
          <a:p>
            <a:pPr>
              <a:lnSpc>
                <a:spcPct val="119000"/>
              </a:lnSpc>
              <a:spcAft>
                <a:spcPts val="600"/>
              </a:spcAft>
            </a:pPr>
            <a:r>
              <a:rPr lang="en-US" b="1" kern="1400" dirty="0">
                <a:latin typeface="Calibri"/>
                <a:ea typeface="Calibri"/>
                <a:cs typeface="Calibri"/>
              </a:rPr>
              <a:t>Walliams</a:t>
            </a:r>
            <a:r>
              <a:rPr lang="en-US" sz="1800" b="1" kern="1400" dirty="0">
                <a:ln>
                  <a:noFill/>
                </a:ln>
                <a:effectLst/>
                <a:latin typeface="Calibri"/>
                <a:ea typeface="Calibri"/>
                <a:cs typeface="Calibri"/>
              </a:rPr>
              <a:t>: </a:t>
            </a:r>
            <a:r>
              <a:rPr lang="en-US" b="1" kern="1400" dirty="0">
                <a:latin typeface="Calibri"/>
                <a:ea typeface="Calibri"/>
                <a:cs typeface="Calibri"/>
              </a:rPr>
              <a:t>Tues &amp; Fri</a:t>
            </a:r>
            <a:endParaRPr lang="en-US" sz="1800" kern="1400" dirty="0">
              <a:ln>
                <a:noFill/>
              </a:ln>
              <a:effectLst/>
              <a:latin typeface="Calibri"/>
              <a:ea typeface="Calibri"/>
              <a:cs typeface="Calibri"/>
            </a:endParaRPr>
          </a:p>
          <a:p>
            <a:pPr>
              <a:lnSpc>
                <a:spcPct val="119000"/>
              </a:lnSpc>
              <a:spcAft>
                <a:spcPts val="600"/>
              </a:spcAft>
            </a:pPr>
            <a:r>
              <a:rPr lang="en-US" b="1" kern="1400" dirty="0">
                <a:latin typeface="Calibri"/>
                <a:ea typeface="Calibri"/>
                <a:cs typeface="Calibri"/>
              </a:rPr>
              <a:t>Dahl</a:t>
            </a:r>
            <a:r>
              <a:rPr lang="en-US" sz="1800" b="1" kern="1400" dirty="0">
                <a:ln>
                  <a:noFill/>
                </a:ln>
                <a:effectLst/>
                <a:latin typeface="Calibri"/>
                <a:ea typeface="Calibri"/>
                <a:cs typeface="Calibri"/>
              </a:rPr>
              <a:t>: </a:t>
            </a:r>
            <a:r>
              <a:rPr lang="en-US" b="1" kern="1400" dirty="0">
                <a:latin typeface="Calibri"/>
                <a:ea typeface="Calibri"/>
                <a:cs typeface="Calibri"/>
              </a:rPr>
              <a:t>Mon &amp; Tues</a:t>
            </a:r>
            <a:endParaRPr lang="en-US" sz="1800" b="1" kern="1400" dirty="0">
              <a:ln>
                <a:noFill/>
              </a:ln>
              <a:effectLst/>
              <a:latin typeface="Calibri"/>
              <a:ea typeface="Calibri"/>
              <a:cs typeface="Calibri"/>
            </a:endParaRPr>
          </a:p>
          <a:p>
            <a:pPr>
              <a:lnSpc>
                <a:spcPct val="119000"/>
              </a:lnSpc>
              <a:spcAft>
                <a:spcPts val="600"/>
              </a:spcAft>
            </a:pPr>
            <a:r>
              <a:rPr lang="en-US" b="1" kern="1400" dirty="0">
                <a:latin typeface="Calibri"/>
                <a:ea typeface="Calibri"/>
                <a:cs typeface="Calibri"/>
              </a:rPr>
              <a:t>Strong: Mon &amp; Fri</a:t>
            </a:r>
          </a:p>
          <a:p>
            <a:pPr>
              <a:lnSpc>
                <a:spcPct val="119000"/>
              </a:lnSpc>
              <a:spcAft>
                <a:spcPts val="600"/>
              </a:spcAft>
            </a:pPr>
            <a:r>
              <a:rPr lang="en-US" kern="1400" dirty="0">
                <a:latin typeface="Calibri"/>
                <a:ea typeface="Calibri"/>
                <a:cs typeface="Calibri"/>
              </a:rPr>
              <a:t>5 Walliams will finish swimming in week 2. 5 Dahl will then start their swimming lessons in week 3 of the first Spring term, until the second week of Spring 2. 5 Strong will then start swimming in </a:t>
            </a:r>
            <a:r>
              <a:rPr lang="en-US" kern="1400">
                <a:latin typeface="Calibri"/>
                <a:ea typeface="Calibri"/>
                <a:cs typeface="Calibri"/>
              </a:rPr>
              <a:t>week 3 of the second Spring term and will continue into the summer term. More information will be sent out from the office/class teachers closer to the time. </a:t>
            </a:r>
          </a:p>
          <a:p>
            <a:pPr>
              <a:lnSpc>
                <a:spcPct val="119000"/>
              </a:lnSpc>
              <a:spcAft>
                <a:spcPts val="600"/>
              </a:spcAft>
            </a:pPr>
            <a:r>
              <a:rPr lang="en-US" dirty="0">
                <a:latin typeface="Calibri"/>
                <a:ea typeface="Calibri"/>
                <a:cs typeface="Calibri"/>
              </a:rPr>
              <a:t>PE lessons may be indoors or outdoors so please ensure they have suitable shoes and warm clothes. Please follow the school guidelines for PE kits: navy  tracksuit bottoms, navy jumpers </a:t>
            </a:r>
            <a:r>
              <a:rPr lang="en-US">
                <a:latin typeface="Calibri"/>
                <a:ea typeface="Calibri"/>
                <a:cs typeface="Calibri"/>
              </a:rPr>
              <a:t>and white t-shirts, with no logos on. </a:t>
            </a:r>
          </a:p>
          <a:p>
            <a:pPr>
              <a:lnSpc>
                <a:spcPct val="115000"/>
              </a:lnSpc>
              <a:spcAft>
                <a:spcPts val="1000"/>
              </a:spcAft>
            </a:pPr>
            <a:r>
              <a:rPr lang="en-US" b="1" dirty="0">
                <a:latin typeface="Calibri" panose="020F0502020204030204" pitchFamily="34" charset="0"/>
                <a:cs typeface="Calibri" panose="020F0502020204030204" pitchFamily="34" charset="0"/>
              </a:rPr>
              <a:t>Lost property: </a:t>
            </a:r>
          </a:p>
          <a:p>
            <a:pPr marL="285750" indent="-285750">
              <a:lnSpc>
                <a:spcPct val="115000"/>
              </a:lnSpc>
              <a:spcAft>
                <a:spcPts val="1000"/>
              </a:spcAft>
              <a:buFont typeface="Arial" panose="020B0604020202020204" pitchFamily="34" charset="0"/>
              <a:buChar char="•"/>
            </a:pPr>
            <a:r>
              <a:rPr lang="en-US" dirty="0">
                <a:latin typeface="Calibri"/>
                <a:ea typeface="Calibri"/>
                <a:cs typeface="Calibri"/>
              </a:rPr>
              <a:t>Please name all of your child’s things to help us to keep them safe. If they have lost items </a:t>
            </a:r>
            <a:r>
              <a:rPr lang="en-US">
                <a:latin typeface="Calibri"/>
                <a:ea typeface="Calibri"/>
                <a:cs typeface="Calibri"/>
              </a:rPr>
              <a:t>please speak to your class teacher. </a:t>
            </a:r>
          </a:p>
        </p:txBody>
      </p:sp>
    </p:spTree>
    <p:extLst>
      <p:ext uri="{BB962C8B-B14F-4D97-AF65-F5344CB8AC3E}">
        <p14:creationId xmlns:p14="http://schemas.microsoft.com/office/powerpoint/2010/main" val="3986504116"/>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PKAT">
      <a:dk1>
        <a:srgbClr val="2A2C65"/>
      </a:dk1>
      <a:lt1>
        <a:srgbClr val="FFFFFF"/>
      </a:lt1>
      <a:dk2>
        <a:srgbClr val="44546A"/>
      </a:dk2>
      <a:lt2>
        <a:srgbClr val="E7E6E6"/>
      </a:lt2>
      <a:accent1>
        <a:srgbClr val="00592A"/>
      </a:accent1>
      <a:accent2>
        <a:srgbClr val="E1791D"/>
      </a:accent2>
      <a:accent3>
        <a:srgbClr val="A31A6D"/>
      </a:accent3>
      <a:accent4>
        <a:srgbClr val="C0162C"/>
      </a:accent4>
      <a:accent5>
        <a:srgbClr val="E1791D"/>
      </a:accent5>
      <a:accent6>
        <a:srgbClr val="70AD47"/>
      </a:accent6>
      <a:hlink>
        <a:srgbClr val="2A2B65"/>
      </a:hlink>
      <a:folHlink>
        <a:srgbClr val="A31A6D"/>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BBD983BC7031D43A9B316B3EE7E1C49" ma:contentTypeVersion="15" ma:contentTypeDescription="Create a new document." ma:contentTypeScope="" ma:versionID="e74240d12bb1476dd1ab71f5786af6cb">
  <xsd:schema xmlns:xsd="http://www.w3.org/2001/XMLSchema" xmlns:xs="http://www.w3.org/2001/XMLSchema" xmlns:p="http://schemas.microsoft.com/office/2006/metadata/properties" xmlns:ns2="1884bc77-6208-46bc-8ca1-f8e0ebd7cfa8" xmlns:ns3="fe9c093d-aa41-478f-be6b-e7e20e8ebaed" targetNamespace="http://schemas.microsoft.com/office/2006/metadata/properties" ma:root="true" ma:fieldsID="82304504c279b1b08b46c746f487d42f" ns2:_="" ns3:_="">
    <xsd:import namespace="1884bc77-6208-46bc-8ca1-f8e0ebd7cfa8"/>
    <xsd:import namespace="fe9c093d-aa41-478f-be6b-e7e20e8ebaed"/>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84bc77-6208-46bc-8ca1-f8e0ebd7cf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f46434c4-145a-47ed-8d61-0146e708eabd"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e9c093d-aa41-478f-be6b-e7e20e8ebaed"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a7224fc3-dce8-45ae-85db-2a0c4baabf4f}" ma:internalName="TaxCatchAll" ma:showField="CatchAllData" ma:web="fe9c093d-aa41-478f-be6b-e7e20e8ebaed">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fe9c093d-aa41-478f-be6b-e7e20e8ebaed" xsi:nil="true"/>
    <lcf76f155ced4ddcb4097134ff3c332f xmlns="1884bc77-6208-46bc-8ca1-f8e0ebd7cfa8">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A346620-FE33-488A-A3F1-9A02578CBB52}">
  <ds:schemaRefs>
    <ds:schemaRef ds:uri="http://schemas.microsoft.com/office/2006/metadata/contentType"/>
    <ds:schemaRef ds:uri="http://schemas.microsoft.com/office/2006/metadata/properties/metaAttributes"/>
    <ds:schemaRef ds:uri="http://www.w3.org/2000/xmlns/"/>
    <ds:schemaRef ds:uri="http://www.w3.org/2001/XMLSchema"/>
    <ds:schemaRef ds:uri="1884bc77-6208-46bc-8ca1-f8e0ebd7cfa8"/>
    <ds:schemaRef ds:uri="fe9c093d-aa41-478f-be6b-e7e20e8ebaed"/>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2D7F81D-E11B-4FAC-BEDD-7BD5D47E0398}">
  <ds:schemaRefs>
    <ds:schemaRef ds:uri="http://schemas.microsoft.com/sharepoint/v3/contenttype/forms"/>
  </ds:schemaRefs>
</ds:datastoreItem>
</file>

<file path=customXml/itemProps3.xml><?xml version="1.0" encoding="utf-8"?>
<ds:datastoreItem xmlns:ds="http://schemas.openxmlformats.org/officeDocument/2006/customXml" ds:itemID="{892F18CE-0664-4747-9A36-DB6272ADADB8}">
  <ds:schemaRefs>
    <ds:schemaRef ds:uri="http://schemas.microsoft.com/office/2006/metadata/properties"/>
    <ds:schemaRef ds:uri="http://www.w3.org/2000/xmlns/"/>
    <ds:schemaRef ds:uri="fe9c093d-aa41-478f-be6b-e7e20e8ebaed"/>
    <ds:schemaRef ds:uri="http://www.w3.org/2001/XMLSchema-instance"/>
    <ds:schemaRef ds:uri="1884bc77-6208-46bc-8ca1-f8e0ebd7cfa8"/>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Custom</PresentationFormat>
  <Slides>2</Slides>
  <Notes>2</Notes>
  <HiddenSlides>0</HiddenSlides>
  <ScaleCrop>false</ScaleCrop>
  <HeadingPairs>
    <vt:vector size="4" baseType="variant">
      <vt:variant>
        <vt:lpstr>Theme</vt:lpstr>
      </vt:variant>
      <vt:variant>
        <vt:i4>2</vt:i4>
      </vt:variant>
      <vt:variant>
        <vt:lpstr>Slide Titles</vt:lpstr>
      </vt:variant>
      <vt:variant>
        <vt:i4>2</vt:i4>
      </vt:variant>
    </vt:vector>
  </HeadingPairs>
  <TitlesOfParts>
    <vt:vector size="4" baseType="lpstr">
      <vt:lpstr>Simple Light</vt:lpstr>
      <vt:lpstr>1_Office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Here’s a Bold Headline.</dc:title>
  <dc:creator>Matthew DEERE</dc:creator>
  <cp:lastModifiedBy>Natalie OXER</cp:lastModifiedBy>
  <cp:revision>60</cp:revision>
  <dcterms:created xsi:type="dcterms:W3CDTF">2021-06-07T11:40:55Z</dcterms:created>
  <dcterms:modified xsi:type="dcterms:W3CDTF">2025-12-19T08:58:51Z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0x0101005BBD983BC7031D43A9B316B3EE7E1C49</vt:lpwstr>
  </property>
  <property fmtid="{D5CDD505-2E9C-101B-9397-08002B2CF9AE}" pid="3" name="MediaServiceImageTags">
    <vt:lpwstr/>
  </property>
</Properties>
</file>