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82" r:id="rId4"/>
    <p:sldMasterId id="2147483794" r:id="rId5"/>
  </p:sldMasterIdLst>
  <p:notesMasterIdLst>
    <p:notesMasterId r:id="rId8"/>
  </p:notesMasterIdLst>
  <p:sldIdLst>
    <p:sldId id="265" r:id="rId6"/>
    <p:sldId id="264" r:id="rId7"/>
  </p:sldIdLst>
  <p:sldSz cx="20104100" cy="11309350"/>
  <p:notesSz cx="20104100" cy="113093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a:srgbClr val="2A2C65"/>
    <a:srgbClr val="E17A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FF82B7-3230-CC7E-A8AD-93670D95385D}" v="2" dt="2026-09-24T13:44:38.786"/>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40" d="100"/>
          <a:sy n="40" d="100"/>
        </p:scale>
        <p:origin x="1140" y="-40"/>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 MITCHELL" userId="S::lmitchell@tpa.keystrust.org::45094646-b2a0-45ea-bfef-1354fe71f5d1" providerId="AD" clId="Web-{00000000-0000-0000-0000-000000000000}"/>
    <pc:docChg chg="mod">
      <pc:chgData name="Lauren MITCHELL" userId="S::lmitchell@tpa.keystrust.org::45094646-b2a0-45ea-bfef-1354fe71f5d1" providerId="AD" clId="Web-{00000000-0000-0000-0000-000000000000}" dt="2026-09-01T16:07:00.065" v="0" actId="33475"/>
      <pc:docMkLst>
        <pc:docMk/>
      </pc:docMkLst>
    </pc:docChg>
  </pc:docChgLst>
  <pc:docChgLst>
    <pc:chgData name="Pauline MARTIN" userId="S::pmartin@tpa.keystrust.org::72d5dddb-be29-4aba-88f5-8daa277e8227" providerId="AD" clId="Web-{C39B71C5-2794-D423-7C7B-0195ABD1447B}"/>
    <pc:docChg chg="modSld">
      <pc:chgData name="Pauline MARTIN" userId="S::pmartin@tpa.keystrust.org::72d5dddb-be29-4aba-88f5-8daa277e8227" providerId="AD" clId="Web-{C39B71C5-2794-D423-7C7B-0195ABD1447B}" dt="2026-09-02T14:44:11.829" v="960" actId="20577"/>
      <pc:docMkLst>
        <pc:docMk/>
      </pc:docMkLst>
      <pc:sldChg chg="modSp">
        <pc:chgData name="Pauline MARTIN" userId="S::pmartin@tpa.keystrust.org::72d5dddb-be29-4aba-88f5-8daa277e8227" providerId="AD" clId="Web-{C39B71C5-2794-D423-7C7B-0195ABD1447B}" dt="2026-09-02T14:44:11.829" v="960" actId="20577"/>
        <pc:sldMkLst>
          <pc:docMk/>
          <pc:sldMk cId="2111408863" sldId="264"/>
        </pc:sldMkLst>
        <pc:spChg chg="mod">
          <ac:chgData name="Pauline MARTIN" userId="S::pmartin@tpa.keystrust.org::72d5dddb-be29-4aba-88f5-8daa277e8227" providerId="AD" clId="Web-{C39B71C5-2794-D423-7C7B-0195ABD1447B}" dt="2026-09-02T14:44:11.829" v="960" actId="20577"/>
          <ac:spMkLst>
            <pc:docMk/>
            <pc:sldMk cId="2111408863" sldId="264"/>
            <ac:spMk id="3" creationId="{0347BE99-1FED-3886-C016-1DDBCD87027A}"/>
          </ac:spMkLst>
        </pc:spChg>
      </pc:sldChg>
    </pc:docChg>
  </pc:docChgLst>
  <pc:docChgLst>
    <pc:chgData name="Sabira Pardhan" userId="S::spardhan@tpa.keystrust.org::4c95512e-ccf2-4524-891e-fb2ac38b6f4e" providerId="AD" clId="Web-{A2FF82B7-3230-CC7E-A8AD-93670D95385D}"/>
    <pc:docChg chg="modSld">
      <pc:chgData name="Sabira Pardhan" userId="S::spardhan@tpa.keystrust.org::4c95512e-ccf2-4524-891e-fb2ac38b6f4e" providerId="AD" clId="Web-{A2FF82B7-3230-CC7E-A8AD-93670D95385D}" dt="2026-09-24T13:44:38.786" v="0" actId="20577"/>
      <pc:docMkLst>
        <pc:docMk/>
      </pc:docMkLst>
      <pc:sldChg chg="modSp">
        <pc:chgData name="Sabira Pardhan" userId="S::spardhan@tpa.keystrust.org::4c95512e-ccf2-4524-891e-fb2ac38b6f4e" providerId="AD" clId="Web-{A2FF82B7-3230-CC7E-A8AD-93670D95385D}" dt="2026-09-24T13:44:38.786" v="0" actId="20577"/>
        <pc:sldMkLst>
          <pc:docMk/>
          <pc:sldMk cId="2111408863" sldId="264"/>
        </pc:sldMkLst>
        <pc:spChg chg="mod">
          <ac:chgData name="Sabira Pardhan" userId="S::spardhan@tpa.keystrust.org::4c95512e-ccf2-4524-891e-fb2ac38b6f4e" providerId="AD" clId="Web-{A2FF82B7-3230-CC7E-A8AD-93670D95385D}" dt="2026-09-24T13:44:38.786" v="0" actId="20577"/>
          <ac:spMkLst>
            <pc:docMk/>
            <pc:sldMk cId="2111408863" sldId="264"/>
            <ac:spMk id="7" creationId="{B5F04FE2-E55B-4425-510A-1C4F021A907E}"/>
          </ac:spMkLst>
        </pc:spChg>
      </pc:sldChg>
    </pc:docChg>
  </pc:docChgLst>
  <pc:docChgLst>
    <pc:chgData name="Lauren MITCHELL" userId="45094646-b2a0-45ea-bfef-1354fe71f5d1" providerId="ADAL" clId="{6A7B21EA-A0C2-440A-986D-882D71C2D9ED}"/>
    <pc:docChg chg="custSel modSld">
      <pc:chgData name="Lauren MITCHELL" userId="45094646-b2a0-45ea-bfef-1354fe71f5d1" providerId="ADAL" clId="{6A7B21EA-A0C2-440A-986D-882D71C2D9ED}" dt="2026-09-02T15:33:26.863" v="866" actId="1076"/>
      <pc:docMkLst>
        <pc:docMk/>
      </pc:docMkLst>
      <pc:sldChg chg="modSp mod">
        <pc:chgData name="Lauren MITCHELL" userId="45094646-b2a0-45ea-bfef-1354fe71f5d1" providerId="ADAL" clId="{6A7B21EA-A0C2-440A-986D-882D71C2D9ED}" dt="2026-09-02T15:33:26.863" v="866" actId="1076"/>
        <pc:sldMkLst>
          <pc:docMk/>
          <pc:sldMk cId="2111408863" sldId="264"/>
        </pc:sldMkLst>
        <pc:spChg chg="mod">
          <ac:chgData name="Lauren MITCHELL" userId="45094646-b2a0-45ea-bfef-1354fe71f5d1" providerId="ADAL" clId="{6A7B21EA-A0C2-440A-986D-882D71C2D9ED}" dt="2026-09-02T15:33:26.863" v="866" actId="1076"/>
          <ac:spMkLst>
            <pc:docMk/>
            <pc:sldMk cId="2111408863" sldId="264"/>
            <ac:spMk id="3" creationId="{0347BE99-1FED-3886-C016-1DDBCD87027A}"/>
          </ac:spMkLst>
        </pc:spChg>
        <pc:spChg chg="mod">
          <ac:chgData name="Lauren MITCHELL" userId="45094646-b2a0-45ea-bfef-1354fe71f5d1" providerId="ADAL" clId="{6A7B21EA-A0C2-440A-986D-882D71C2D9ED}" dt="2026-09-02T15:33:24.054" v="865" actId="1076"/>
          <ac:spMkLst>
            <pc:docMk/>
            <pc:sldMk cId="2111408863" sldId="264"/>
            <ac:spMk id="4" creationId="{46387B9D-A061-FB67-6A7C-BDEDB7482165}"/>
          </ac:spMkLst>
        </pc:spChg>
        <pc:spChg chg="mod">
          <ac:chgData name="Lauren MITCHELL" userId="45094646-b2a0-45ea-bfef-1354fe71f5d1" providerId="ADAL" clId="{6A7B21EA-A0C2-440A-986D-882D71C2D9ED}" dt="2026-09-02T15:33:13.247" v="863" actId="1076"/>
          <ac:spMkLst>
            <pc:docMk/>
            <pc:sldMk cId="2111408863" sldId="264"/>
            <ac:spMk id="6" creationId="{C11D9AA4-F374-48C2-E0D9-8D4C77CBC13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B15BECE6-3030-4175-A31A-7200AC28E359}" type="datetimeFigureOut">
              <a:rPr lang="en-GB" smtClean="0"/>
              <a:t>24/09/2026</a:t>
            </a:fld>
            <a:endParaRPr lang="en-GB"/>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D6C24BDD-3A91-40CB-B6B6-B05EA1C6F35F}" type="slidenum">
              <a:rPr lang="en-GB" smtClean="0"/>
              <a:t>‹#›</a:t>
            </a:fld>
            <a:endParaRPr lang="en-GB"/>
          </a:p>
        </p:txBody>
      </p:sp>
    </p:spTree>
    <p:extLst>
      <p:ext uri="{BB962C8B-B14F-4D97-AF65-F5344CB8AC3E}">
        <p14:creationId xmlns:p14="http://schemas.microsoft.com/office/powerpoint/2010/main" val="455749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7F718D2B-30AF-344C-3873-9A5F5168D83E}"/>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CE5E52ED-14BA-A446-FA65-71C32BFACC4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A9AAE9CF-4021-4D20-1A77-8A6BB787493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6589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4" y="1850860"/>
            <a:ext cx="15078075" cy="3937329"/>
          </a:xfrm>
        </p:spPr>
        <p:txBody>
          <a:bodyPr anchor="b"/>
          <a:lstStyle>
            <a:lvl1pPr algn="ctr">
              <a:defRPr sz="9894"/>
            </a:lvl1pPr>
          </a:lstStyle>
          <a:p>
            <a:r>
              <a:rPr lang="en-GB"/>
              <a:t>Click to edit Master title style</a:t>
            </a:r>
            <a:endParaRPr lang="en-US"/>
          </a:p>
        </p:txBody>
      </p:sp>
      <p:sp>
        <p:nvSpPr>
          <p:cNvPr id="3" name="Subtitle 2"/>
          <p:cNvSpPr>
            <a:spLocks noGrp="1"/>
          </p:cNvSpPr>
          <p:nvPr>
            <p:ph type="subTitle" idx="1"/>
          </p:nvPr>
        </p:nvSpPr>
        <p:spPr>
          <a:xfrm>
            <a:off x="2513014" y="5940028"/>
            <a:ext cx="15078075" cy="2730474"/>
          </a:xfrm>
        </p:spPr>
        <p:txBody>
          <a:bodyPr/>
          <a:lstStyle>
            <a:lvl1pPr marL="0" indent="0" algn="ctr">
              <a:buNone/>
              <a:defRPr sz="3957"/>
            </a:lvl1pPr>
            <a:lvl2pPr marL="753865" indent="0" algn="ctr">
              <a:buNone/>
              <a:defRPr sz="3298"/>
            </a:lvl2pPr>
            <a:lvl3pPr marL="1507731" indent="0" algn="ctr">
              <a:buNone/>
              <a:defRPr sz="2968"/>
            </a:lvl3pPr>
            <a:lvl4pPr marL="2261594" indent="0" algn="ctr">
              <a:buNone/>
              <a:defRPr sz="2638"/>
            </a:lvl4pPr>
            <a:lvl5pPr marL="3015460" indent="0" algn="ctr">
              <a:buNone/>
              <a:defRPr sz="2638"/>
            </a:lvl5pPr>
            <a:lvl6pPr marL="3769325" indent="0" algn="ctr">
              <a:buNone/>
              <a:defRPr sz="2638"/>
            </a:lvl6pPr>
            <a:lvl7pPr marL="4523190" indent="0" algn="ctr">
              <a:buNone/>
              <a:defRPr sz="2638"/>
            </a:lvl7pPr>
            <a:lvl8pPr marL="5277056" indent="0" algn="ctr">
              <a:buNone/>
              <a:defRPr sz="2638"/>
            </a:lvl8pPr>
            <a:lvl9pPr marL="6030919" indent="0" algn="ctr">
              <a:buNone/>
              <a:defRPr sz="263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157148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3742384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6"/>
            <a:ext cx="17339786" cy="4704375"/>
          </a:xfrm>
        </p:spPr>
        <p:txBody>
          <a:bodyPr anchor="b"/>
          <a:lstStyle>
            <a:lvl1pPr>
              <a:defRPr sz="9894"/>
            </a:lvl1pPr>
          </a:lstStyle>
          <a:p>
            <a:r>
              <a:rPr lang="en-GB"/>
              <a:t>Click to edit Master title style</a:t>
            </a:r>
            <a:endParaRPr lang="en-US"/>
          </a:p>
        </p:txBody>
      </p:sp>
      <p:sp>
        <p:nvSpPr>
          <p:cNvPr id="3" name="Text Placeholder 2"/>
          <p:cNvSpPr>
            <a:spLocks noGrp="1"/>
          </p:cNvSpPr>
          <p:nvPr>
            <p:ph type="body" idx="1"/>
          </p:nvPr>
        </p:nvSpPr>
        <p:spPr>
          <a:xfrm>
            <a:off x="1371686" y="7568366"/>
            <a:ext cx="17339786" cy="2473919"/>
          </a:xfrm>
        </p:spPr>
        <p:txBody>
          <a:bodyPr/>
          <a:lstStyle>
            <a:lvl1pPr marL="0" indent="0">
              <a:buNone/>
              <a:defRPr sz="3957">
                <a:solidFill>
                  <a:schemeClr val="tx1">
                    <a:tint val="75000"/>
                  </a:schemeClr>
                </a:solidFill>
              </a:defRPr>
            </a:lvl1pPr>
            <a:lvl2pPr marL="753865" indent="0">
              <a:buNone/>
              <a:defRPr sz="3298">
                <a:solidFill>
                  <a:schemeClr val="tx1">
                    <a:tint val="75000"/>
                  </a:schemeClr>
                </a:solidFill>
              </a:defRPr>
            </a:lvl2pPr>
            <a:lvl3pPr marL="1507731" indent="0">
              <a:buNone/>
              <a:defRPr sz="2968">
                <a:solidFill>
                  <a:schemeClr val="tx1">
                    <a:tint val="75000"/>
                  </a:schemeClr>
                </a:solidFill>
              </a:defRPr>
            </a:lvl3pPr>
            <a:lvl4pPr marL="2261594" indent="0">
              <a:buNone/>
              <a:defRPr sz="2638">
                <a:solidFill>
                  <a:schemeClr val="tx1">
                    <a:tint val="75000"/>
                  </a:schemeClr>
                </a:solidFill>
              </a:defRPr>
            </a:lvl4pPr>
            <a:lvl5pPr marL="3015460" indent="0">
              <a:buNone/>
              <a:defRPr sz="2638">
                <a:solidFill>
                  <a:schemeClr val="tx1">
                    <a:tint val="75000"/>
                  </a:schemeClr>
                </a:solidFill>
              </a:defRPr>
            </a:lvl5pPr>
            <a:lvl6pPr marL="3769325" indent="0">
              <a:buNone/>
              <a:defRPr sz="2638">
                <a:solidFill>
                  <a:schemeClr val="tx1">
                    <a:tint val="75000"/>
                  </a:schemeClr>
                </a:solidFill>
              </a:defRPr>
            </a:lvl6pPr>
            <a:lvl7pPr marL="4523190" indent="0">
              <a:buNone/>
              <a:defRPr sz="2638">
                <a:solidFill>
                  <a:schemeClr val="tx1">
                    <a:tint val="75000"/>
                  </a:schemeClr>
                </a:solidFill>
              </a:defRPr>
            </a:lvl7pPr>
            <a:lvl8pPr marL="5277056" indent="0">
              <a:buNone/>
              <a:defRPr sz="2638">
                <a:solidFill>
                  <a:schemeClr val="tx1">
                    <a:tint val="75000"/>
                  </a:schemeClr>
                </a:solidFill>
              </a:defRPr>
            </a:lvl8pPr>
            <a:lvl9pPr marL="6030919" indent="0">
              <a:buNone/>
              <a:defRPr sz="2638">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825331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382158"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10177700"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177486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GB"/>
              <a:t>Click to edit Master title style</a:t>
            </a:r>
            <a:endParaRPr lang="en-US"/>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4" name="Content Placeholder 3"/>
          <p:cNvSpPr>
            <a:spLocks noGrp="1"/>
          </p:cNvSpPr>
          <p:nvPr>
            <p:ph sz="half" idx="2"/>
          </p:nvPr>
        </p:nvSpPr>
        <p:spPr>
          <a:xfrm>
            <a:off x="1384776" y="4131055"/>
            <a:ext cx="8504976"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10177702" y="2772362"/>
            <a:ext cx="8546861"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6" name="Content Placeholder 5"/>
          <p:cNvSpPr>
            <a:spLocks noGrp="1"/>
          </p:cNvSpPr>
          <p:nvPr>
            <p:ph sz="quarter" idx="4"/>
          </p:nvPr>
        </p:nvSpPr>
        <p:spPr>
          <a:xfrm>
            <a:off x="10177702" y="4131055"/>
            <a:ext cx="8546861"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8" name="Footer Placeholder 7"/>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9" name="Slide Number Placeholder 8"/>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296107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4" name="Footer Placeholder 3"/>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5" name="Slide Number Placeholder 4"/>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568537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3" name="Footer Placeholder 2"/>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4" name="Slide Number Placeholder 3"/>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56844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Content Placeholder 2"/>
          <p:cNvSpPr>
            <a:spLocks noGrp="1"/>
          </p:cNvSpPr>
          <p:nvPr>
            <p:ph idx="1"/>
          </p:nvPr>
        </p:nvSpPr>
        <p:spPr>
          <a:xfrm>
            <a:off x="8546862" y="1628339"/>
            <a:ext cx="10177701" cy="8036969"/>
          </a:xfrm>
        </p:spPr>
        <p:txBody>
          <a:bodyPr/>
          <a:lstStyle>
            <a:lvl1pPr>
              <a:defRPr sz="5277"/>
            </a:lvl1pPr>
            <a:lvl2pPr>
              <a:defRPr sz="4617"/>
            </a:lvl2pPr>
            <a:lvl3pPr>
              <a:defRPr sz="3957"/>
            </a:lvl3pPr>
            <a:lvl4pPr>
              <a:defRPr sz="3298"/>
            </a:lvl4pPr>
            <a:lvl5pPr>
              <a:defRPr sz="3298"/>
            </a:lvl5pPr>
            <a:lvl6pPr>
              <a:defRPr sz="3298"/>
            </a:lvl6pPr>
            <a:lvl7pPr>
              <a:defRPr sz="3298"/>
            </a:lvl7pPr>
            <a:lvl8pPr>
              <a:defRPr sz="3298"/>
            </a:lvl8pPr>
            <a:lvl9pPr>
              <a:defRPr sz="3298"/>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179016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Picture Placeholder 2"/>
          <p:cNvSpPr>
            <a:spLocks noGrp="1" noChangeAspect="1"/>
          </p:cNvSpPr>
          <p:nvPr>
            <p:ph type="pic" idx="1"/>
          </p:nvPr>
        </p:nvSpPr>
        <p:spPr>
          <a:xfrm>
            <a:off x="8546862" y="1628339"/>
            <a:ext cx="10177701" cy="8036969"/>
          </a:xfrm>
        </p:spPr>
        <p:txBody>
          <a:bodyPr anchor="t"/>
          <a:lstStyle>
            <a:lvl1pPr marL="0" indent="0">
              <a:buNone/>
              <a:defRPr sz="5277"/>
            </a:lvl1pPr>
            <a:lvl2pPr marL="753865" indent="0">
              <a:buNone/>
              <a:defRPr sz="4617"/>
            </a:lvl2pPr>
            <a:lvl3pPr marL="1507731" indent="0">
              <a:buNone/>
              <a:defRPr sz="3957"/>
            </a:lvl3pPr>
            <a:lvl4pPr marL="2261594" indent="0">
              <a:buNone/>
              <a:defRPr sz="3298"/>
            </a:lvl4pPr>
            <a:lvl5pPr marL="3015460" indent="0">
              <a:buNone/>
              <a:defRPr sz="3298"/>
            </a:lvl5pPr>
            <a:lvl6pPr marL="3769325" indent="0">
              <a:buNone/>
              <a:defRPr sz="3298"/>
            </a:lvl6pPr>
            <a:lvl7pPr marL="4523190" indent="0">
              <a:buNone/>
              <a:defRPr sz="3298"/>
            </a:lvl7pPr>
            <a:lvl8pPr marL="5277056" indent="0">
              <a:buNone/>
              <a:defRPr sz="3298"/>
            </a:lvl8pPr>
            <a:lvl9pPr marL="6030919" indent="0">
              <a:buNone/>
              <a:defRPr sz="3298"/>
            </a:lvl9pPr>
          </a:lstStyle>
          <a:p>
            <a:r>
              <a:rPr lang="en-GB"/>
              <a:t>Click icon to add picture</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835350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010710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9"/>
            <a:ext cx="4334947" cy="95841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382157" y="602119"/>
            <a:ext cx="12753538" cy="95841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065852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326" y="1637146"/>
            <a:ext cx="18733486" cy="451318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10400"/>
              <a:buNone/>
              <a:defRPr sz="11433"/>
            </a:lvl1pPr>
            <a:lvl2pPr lvl="1" algn="ctr">
              <a:spcBef>
                <a:spcPts val="0"/>
              </a:spcBef>
              <a:spcAft>
                <a:spcPts val="0"/>
              </a:spcAft>
              <a:buSzPts val="10400"/>
              <a:buNone/>
              <a:defRPr sz="11433"/>
            </a:lvl2pPr>
            <a:lvl3pPr lvl="2" algn="ctr">
              <a:spcBef>
                <a:spcPts val="0"/>
              </a:spcBef>
              <a:spcAft>
                <a:spcPts val="0"/>
              </a:spcAft>
              <a:buSzPts val="10400"/>
              <a:buNone/>
              <a:defRPr sz="11433"/>
            </a:lvl3pPr>
            <a:lvl4pPr lvl="3" algn="ctr">
              <a:spcBef>
                <a:spcPts val="0"/>
              </a:spcBef>
              <a:spcAft>
                <a:spcPts val="0"/>
              </a:spcAft>
              <a:buSzPts val="10400"/>
              <a:buNone/>
              <a:defRPr sz="11433"/>
            </a:lvl4pPr>
            <a:lvl5pPr lvl="4" algn="ctr">
              <a:spcBef>
                <a:spcPts val="0"/>
              </a:spcBef>
              <a:spcAft>
                <a:spcPts val="0"/>
              </a:spcAft>
              <a:buSzPts val="10400"/>
              <a:buNone/>
              <a:defRPr sz="11433"/>
            </a:lvl5pPr>
            <a:lvl6pPr lvl="5" algn="ctr">
              <a:spcBef>
                <a:spcPts val="0"/>
              </a:spcBef>
              <a:spcAft>
                <a:spcPts val="0"/>
              </a:spcAft>
              <a:buSzPts val="10400"/>
              <a:buNone/>
              <a:defRPr sz="11433"/>
            </a:lvl6pPr>
            <a:lvl7pPr lvl="6" algn="ctr">
              <a:spcBef>
                <a:spcPts val="0"/>
              </a:spcBef>
              <a:spcAft>
                <a:spcPts val="0"/>
              </a:spcAft>
              <a:buSzPts val="10400"/>
              <a:buNone/>
              <a:defRPr sz="11433"/>
            </a:lvl7pPr>
            <a:lvl8pPr lvl="7" algn="ctr">
              <a:spcBef>
                <a:spcPts val="0"/>
              </a:spcBef>
              <a:spcAft>
                <a:spcPts val="0"/>
              </a:spcAft>
              <a:buSzPts val="10400"/>
              <a:buNone/>
              <a:defRPr sz="11433"/>
            </a:lvl8pPr>
            <a:lvl9pPr lvl="8" algn="ctr">
              <a:spcBef>
                <a:spcPts val="0"/>
              </a:spcBef>
              <a:spcAft>
                <a:spcPts val="0"/>
              </a:spcAft>
              <a:buSzPts val="10400"/>
              <a:buNone/>
              <a:defRPr sz="11433"/>
            </a:lvl9pPr>
          </a:lstStyle>
          <a:p>
            <a:endParaRPr/>
          </a:p>
        </p:txBody>
      </p:sp>
      <p:sp>
        <p:nvSpPr>
          <p:cNvPr id="11" name="Google Shape;11;p2"/>
          <p:cNvSpPr txBox="1">
            <a:spLocks noGrp="1"/>
          </p:cNvSpPr>
          <p:nvPr>
            <p:ph type="subTitle" idx="1"/>
          </p:nvPr>
        </p:nvSpPr>
        <p:spPr>
          <a:xfrm>
            <a:off x="685307" y="6231576"/>
            <a:ext cx="18733486" cy="1742741"/>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5600"/>
              <a:buNone/>
              <a:defRPr sz="6156"/>
            </a:lvl1pPr>
            <a:lvl2pPr lvl="1" algn="ctr">
              <a:lnSpc>
                <a:spcPct val="100000"/>
              </a:lnSpc>
              <a:spcBef>
                <a:spcPts val="0"/>
              </a:spcBef>
              <a:spcAft>
                <a:spcPts val="0"/>
              </a:spcAft>
              <a:buSzPts val="5600"/>
              <a:buNone/>
              <a:defRPr sz="6156"/>
            </a:lvl2pPr>
            <a:lvl3pPr lvl="2" algn="ctr">
              <a:lnSpc>
                <a:spcPct val="100000"/>
              </a:lnSpc>
              <a:spcBef>
                <a:spcPts val="0"/>
              </a:spcBef>
              <a:spcAft>
                <a:spcPts val="0"/>
              </a:spcAft>
              <a:buSzPts val="5600"/>
              <a:buNone/>
              <a:defRPr sz="6156"/>
            </a:lvl3pPr>
            <a:lvl4pPr lvl="3" algn="ctr">
              <a:lnSpc>
                <a:spcPct val="100000"/>
              </a:lnSpc>
              <a:spcBef>
                <a:spcPts val="0"/>
              </a:spcBef>
              <a:spcAft>
                <a:spcPts val="0"/>
              </a:spcAft>
              <a:buSzPts val="5600"/>
              <a:buNone/>
              <a:defRPr sz="6156"/>
            </a:lvl4pPr>
            <a:lvl5pPr lvl="4" algn="ctr">
              <a:lnSpc>
                <a:spcPct val="100000"/>
              </a:lnSpc>
              <a:spcBef>
                <a:spcPts val="0"/>
              </a:spcBef>
              <a:spcAft>
                <a:spcPts val="0"/>
              </a:spcAft>
              <a:buSzPts val="5600"/>
              <a:buNone/>
              <a:defRPr sz="6156"/>
            </a:lvl5pPr>
            <a:lvl6pPr lvl="5" algn="ctr">
              <a:lnSpc>
                <a:spcPct val="100000"/>
              </a:lnSpc>
              <a:spcBef>
                <a:spcPts val="0"/>
              </a:spcBef>
              <a:spcAft>
                <a:spcPts val="0"/>
              </a:spcAft>
              <a:buSzPts val="5600"/>
              <a:buNone/>
              <a:defRPr sz="6156"/>
            </a:lvl6pPr>
            <a:lvl7pPr lvl="6" algn="ctr">
              <a:lnSpc>
                <a:spcPct val="100000"/>
              </a:lnSpc>
              <a:spcBef>
                <a:spcPts val="0"/>
              </a:spcBef>
              <a:spcAft>
                <a:spcPts val="0"/>
              </a:spcAft>
              <a:buSzPts val="5600"/>
              <a:buNone/>
              <a:defRPr sz="6156"/>
            </a:lvl7pPr>
            <a:lvl8pPr lvl="7" algn="ctr">
              <a:lnSpc>
                <a:spcPct val="100000"/>
              </a:lnSpc>
              <a:spcBef>
                <a:spcPts val="0"/>
              </a:spcBef>
              <a:spcAft>
                <a:spcPts val="0"/>
              </a:spcAft>
              <a:buSzPts val="5600"/>
              <a:buNone/>
              <a:defRPr sz="6156"/>
            </a:lvl8pPr>
            <a:lvl9pPr lvl="8" algn="ctr">
              <a:lnSpc>
                <a:spcPct val="100000"/>
              </a:lnSpc>
              <a:spcBef>
                <a:spcPts val="0"/>
              </a:spcBef>
              <a:spcAft>
                <a:spcPts val="0"/>
              </a:spcAft>
              <a:buSzPts val="5600"/>
              <a:buNone/>
              <a:defRPr sz="6156"/>
            </a:lvl9pPr>
          </a:lstStyle>
          <a:p>
            <a:endParaRPr/>
          </a:p>
        </p:txBody>
      </p:sp>
      <p:sp>
        <p:nvSpPr>
          <p:cNvPr id="12" name="Google Shape;12;p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5973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85307" y="4729215"/>
            <a:ext cx="18733486" cy="1850921"/>
          </a:xfrm>
          <a:prstGeom prst="rect">
            <a:avLst/>
          </a:prstGeom>
        </p:spPr>
        <p:txBody>
          <a:bodyPr spcFirstLastPara="1" wrap="square" lIns="182850" tIns="182850" rIns="182850" bIns="182850" anchor="ctr" anchorCtr="0">
            <a:normAutofit/>
          </a:bodyPr>
          <a:lstStyle>
            <a:lvl1pPr lvl="0" algn="ctr">
              <a:spcBef>
                <a:spcPts val="0"/>
              </a:spcBef>
              <a:spcAft>
                <a:spcPts val="0"/>
              </a:spcAft>
              <a:buSzPts val="7200"/>
              <a:buNone/>
              <a:defRPr sz="7915"/>
            </a:lvl1pPr>
            <a:lvl2pPr lvl="1" algn="ctr">
              <a:spcBef>
                <a:spcPts val="0"/>
              </a:spcBef>
              <a:spcAft>
                <a:spcPts val="0"/>
              </a:spcAft>
              <a:buSzPts val="7200"/>
              <a:buNone/>
              <a:defRPr sz="7915"/>
            </a:lvl2pPr>
            <a:lvl3pPr lvl="2" algn="ctr">
              <a:spcBef>
                <a:spcPts val="0"/>
              </a:spcBef>
              <a:spcAft>
                <a:spcPts val="0"/>
              </a:spcAft>
              <a:buSzPts val="7200"/>
              <a:buNone/>
              <a:defRPr sz="7915"/>
            </a:lvl3pPr>
            <a:lvl4pPr lvl="3" algn="ctr">
              <a:spcBef>
                <a:spcPts val="0"/>
              </a:spcBef>
              <a:spcAft>
                <a:spcPts val="0"/>
              </a:spcAft>
              <a:buSzPts val="7200"/>
              <a:buNone/>
              <a:defRPr sz="7915"/>
            </a:lvl4pPr>
            <a:lvl5pPr lvl="4" algn="ctr">
              <a:spcBef>
                <a:spcPts val="0"/>
              </a:spcBef>
              <a:spcAft>
                <a:spcPts val="0"/>
              </a:spcAft>
              <a:buSzPts val="7200"/>
              <a:buNone/>
              <a:defRPr sz="7915"/>
            </a:lvl5pPr>
            <a:lvl6pPr lvl="5" algn="ctr">
              <a:spcBef>
                <a:spcPts val="0"/>
              </a:spcBef>
              <a:spcAft>
                <a:spcPts val="0"/>
              </a:spcAft>
              <a:buSzPts val="7200"/>
              <a:buNone/>
              <a:defRPr sz="7915"/>
            </a:lvl6pPr>
            <a:lvl7pPr lvl="6" algn="ctr">
              <a:spcBef>
                <a:spcPts val="0"/>
              </a:spcBef>
              <a:spcAft>
                <a:spcPts val="0"/>
              </a:spcAft>
              <a:buSzPts val="7200"/>
              <a:buNone/>
              <a:defRPr sz="7915"/>
            </a:lvl7pPr>
            <a:lvl8pPr lvl="7" algn="ctr">
              <a:spcBef>
                <a:spcPts val="0"/>
              </a:spcBef>
              <a:spcAft>
                <a:spcPts val="0"/>
              </a:spcAft>
              <a:buSzPts val="7200"/>
              <a:buNone/>
              <a:defRPr sz="7915"/>
            </a:lvl8pPr>
            <a:lvl9pPr lvl="8" algn="ctr">
              <a:spcBef>
                <a:spcPts val="0"/>
              </a:spcBef>
              <a:spcAft>
                <a:spcPts val="0"/>
              </a:spcAft>
              <a:buSzPts val="7200"/>
              <a:buNone/>
              <a:defRPr sz="7915"/>
            </a:lvl9pPr>
          </a:lstStyle>
          <a:p>
            <a:endParaRPr/>
          </a:p>
        </p:txBody>
      </p:sp>
      <p:sp>
        <p:nvSpPr>
          <p:cNvPr id="15" name="Google Shape;15;p3"/>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601302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18" name="Google Shape;18;p4"/>
          <p:cNvSpPr txBox="1">
            <a:spLocks noGrp="1"/>
          </p:cNvSpPr>
          <p:nvPr>
            <p:ph type="body" idx="1"/>
          </p:nvPr>
        </p:nvSpPr>
        <p:spPr>
          <a:xfrm>
            <a:off x="685307" y="2534022"/>
            <a:ext cx="18733486" cy="7511862"/>
          </a:xfrm>
          <a:prstGeom prst="rect">
            <a:avLst/>
          </a:prstGeom>
        </p:spPr>
        <p:txBody>
          <a:bodyPr spcFirstLastPara="1" wrap="square" lIns="182850" tIns="182850" rIns="182850" bIns="182850" anchor="t"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19" name="Google Shape;19;p4"/>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514528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2" name="Google Shape;22;p5"/>
          <p:cNvSpPr txBox="1">
            <a:spLocks noGrp="1"/>
          </p:cNvSpPr>
          <p:nvPr>
            <p:ph type="body" idx="1"/>
          </p:nvPr>
        </p:nvSpPr>
        <p:spPr>
          <a:xfrm>
            <a:off x="685307"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3" name="Google Shape;23;p5"/>
          <p:cNvSpPr txBox="1">
            <a:spLocks noGrp="1"/>
          </p:cNvSpPr>
          <p:nvPr>
            <p:ph type="body" idx="2"/>
          </p:nvPr>
        </p:nvSpPr>
        <p:spPr>
          <a:xfrm>
            <a:off x="10624568"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4" name="Google Shape;24;p5"/>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212295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7" name="Google Shape;27;p6"/>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89384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85307" y="1221634"/>
            <a:ext cx="6173700" cy="1661607"/>
          </a:xfrm>
          <a:prstGeom prst="rect">
            <a:avLst/>
          </a:prstGeom>
        </p:spPr>
        <p:txBody>
          <a:bodyPr spcFirstLastPara="1" wrap="square" lIns="182850" tIns="182850" rIns="182850" bIns="182850" anchor="b" anchorCtr="0">
            <a:normAutofit/>
          </a:bodyPr>
          <a:lstStyle>
            <a:lvl1pPr lvl="0">
              <a:spcBef>
                <a:spcPts val="0"/>
              </a:spcBef>
              <a:spcAft>
                <a:spcPts val="0"/>
              </a:spcAft>
              <a:buSzPts val="4800"/>
              <a:buNone/>
              <a:defRPr sz="5277"/>
            </a:lvl1pPr>
            <a:lvl2pPr lvl="1">
              <a:spcBef>
                <a:spcPts val="0"/>
              </a:spcBef>
              <a:spcAft>
                <a:spcPts val="0"/>
              </a:spcAft>
              <a:buSzPts val="4800"/>
              <a:buNone/>
              <a:defRPr sz="5277"/>
            </a:lvl2pPr>
            <a:lvl3pPr lvl="2">
              <a:spcBef>
                <a:spcPts val="0"/>
              </a:spcBef>
              <a:spcAft>
                <a:spcPts val="0"/>
              </a:spcAft>
              <a:buSzPts val="4800"/>
              <a:buNone/>
              <a:defRPr sz="5277"/>
            </a:lvl3pPr>
            <a:lvl4pPr lvl="3">
              <a:spcBef>
                <a:spcPts val="0"/>
              </a:spcBef>
              <a:spcAft>
                <a:spcPts val="0"/>
              </a:spcAft>
              <a:buSzPts val="4800"/>
              <a:buNone/>
              <a:defRPr sz="5277"/>
            </a:lvl4pPr>
            <a:lvl5pPr lvl="4">
              <a:spcBef>
                <a:spcPts val="0"/>
              </a:spcBef>
              <a:spcAft>
                <a:spcPts val="0"/>
              </a:spcAft>
              <a:buSzPts val="4800"/>
              <a:buNone/>
              <a:defRPr sz="5277"/>
            </a:lvl5pPr>
            <a:lvl6pPr lvl="5">
              <a:spcBef>
                <a:spcPts val="0"/>
              </a:spcBef>
              <a:spcAft>
                <a:spcPts val="0"/>
              </a:spcAft>
              <a:buSzPts val="4800"/>
              <a:buNone/>
              <a:defRPr sz="5277"/>
            </a:lvl6pPr>
            <a:lvl7pPr lvl="6">
              <a:spcBef>
                <a:spcPts val="0"/>
              </a:spcBef>
              <a:spcAft>
                <a:spcPts val="0"/>
              </a:spcAft>
              <a:buSzPts val="4800"/>
              <a:buNone/>
              <a:defRPr sz="5277"/>
            </a:lvl7pPr>
            <a:lvl8pPr lvl="7">
              <a:spcBef>
                <a:spcPts val="0"/>
              </a:spcBef>
              <a:spcAft>
                <a:spcPts val="0"/>
              </a:spcAft>
              <a:buSzPts val="4800"/>
              <a:buNone/>
              <a:defRPr sz="5277"/>
            </a:lvl8pPr>
            <a:lvl9pPr lvl="8">
              <a:spcBef>
                <a:spcPts val="0"/>
              </a:spcBef>
              <a:spcAft>
                <a:spcPts val="0"/>
              </a:spcAft>
              <a:buSzPts val="4800"/>
              <a:buNone/>
              <a:defRPr sz="5277"/>
            </a:lvl9pPr>
          </a:lstStyle>
          <a:p>
            <a:endParaRPr/>
          </a:p>
        </p:txBody>
      </p:sp>
      <p:sp>
        <p:nvSpPr>
          <p:cNvPr id="30" name="Google Shape;30;p7"/>
          <p:cNvSpPr txBox="1">
            <a:spLocks noGrp="1"/>
          </p:cNvSpPr>
          <p:nvPr>
            <p:ph type="body" idx="1"/>
          </p:nvPr>
        </p:nvSpPr>
        <p:spPr>
          <a:xfrm>
            <a:off x="685307" y="3055404"/>
            <a:ext cx="6173700" cy="6990755"/>
          </a:xfrm>
          <a:prstGeom prst="rect">
            <a:avLst/>
          </a:prstGeom>
        </p:spPr>
        <p:txBody>
          <a:bodyPr spcFirstLastPara="1" wrap="square" lIns="182850" tIns="182850" rIns="182850" bIns="182850" anchor="t" anchorCtr="0">
            <a:normAutofit/>
          </a:bodyPr>
          <a:lstStyle>
            <a:lvl1pPr marL="502600" lvl="0" indent="-418833">
              <a:spcBef>
                <a:spcPts val="0"/>
              </a:spcBef>
              <a:spcAft>
                <a:spcPts val="0"/>
              </a:spcAft>
              <a:buSzPts val="2400"/>
              <a:buChar char="●"/>
              <a:defRPr sz="263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31" name="Google Shape;31;p7"/>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106487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1077869" y="989774"/>
            <a:ext cx="14000316" cy="8994710"/>
          </a:xfrm>
          <a:prstGeom prst="rect">
            <a:avLst/>
          </a:prstGeom>
        </p:spPr>
        <p:txBody>
          <a:bodyPr spcFirstLastPara="1" wrap="square" lIns="182850" tIns="182850" rIns="182850" bIns="182850" anchor="ctr" anchorCtr="0">
            <a:normAutofit/>
          </a:bodyPr>
          <a:lstStyle>
            <a:lvl1pPr lvl="0">
              <a:spcBef>
                <a:spcPts val="0"/>
              </a:spcBef>
              <a:spcAft>
                <a:spcPts val="0"/>
              </a:spcAft>
              <a:buSzPts val="9600"/>
              <a:buNone/>
              <a:defRPr sz="10553"/>
            </a:lvl1pPr>
            <a:lvl2pPr lvl="1">
              <a:spcBef>
                <a:spcPts val="0"/>
              </a:spcBef>
              <a:spcAft>
                <a:spcPts val="0"/>
              </a:spcAft>
              <a:buSzPts val="9600"/>
              <a:buNone/>
              <a:defRPr sz="10553"/>
            </a:lvl2pPr>
            <a:lvl3pPr lvl="2">
              <a:spcBef>
                <a:spcPts val="0"/>
              </a:spcBef>
              <a:spcAft>
                <a:spcPts val="0"/>
              </a:spcAft>
              <a:buSzPts val="9600"/>
              <a:buNone/>
              <a:defRPr sz="10553"/>
            </a:lvl3pPr>
            <a:lvl4pPr lvl="3">
              <a:spcBef>
                <a:spcPts val="0"/>
              </a:spcBef>
              <a:spcAft>
                <a:spcPts val="0"/>
              </a:spcAft>
              <a:buSzPts val="9600"/>
              <a:buNone/>
              <a:defRPr sz="10553"/>
            </a:lvl4pPr>
            <a:lvl5pPr lvl="4">
              <a:spcBef>
                <a:spcPts val="0"/>
              </a:spcBef>
              <a:spcAft>
                <a:spcPts val="0"/>
              </a:spcAft>
              <a:buSzPts val="9600"/>
              <a:buNone/>
              <a:defRPr sz="10553"/>
            </a:lvl5pPr>
            <a:lvl6pPr lvl="5">
              <a:spcBef>
                <a:spcPts val="0"/>
              </a:spcBef>
              <a:spcAft>
                <a:spcPts val="0"/>
              </a:spcAft>
              <a:buSzPts val="9600"/>
              <a:buNone/>
              <a:defRPr sz="10553"/>
            </a:lvl6pPr>
            <a:lvl7pPr lvl="6">
              <a:spcBef>
                <a:spcPts val="0"/>
              </a:spcBef>
              <a:spcAft>
                <a:spcPts val="0"/>
              </a:spcAft>
              <a:buSzPts val="9600"/>
              <a:buNone/>
              <a:defRPr sz="10553"/>
            </a:lvl7pPr>
            <a:lvl8pPr lvl="7">
              <a:spcBef>
                <a:spcPts val="0"/>
              </a:spcBef>
              <a:spcAft>
                <a:spcPts val="0"/>
              </a:spcAft>
              <a:buSzPts val="9600"/>
              <a:buNone/>
              <a:defRPr sz="10553"/>
            </a:lvl8pPr>
            <a:lvl9pPr lvl="8">
              <a:spcBef>
                <a:spcPts val="0"/>
              </a:spcBef>
              <a:spcAft>
                <a:spcPts val="0"/>
              </a:spcAft>
              <a:buSzPts val="9600"/>
              <a:buNone/>
              <a:defRPr sz="10553"/>
            </a:lvl9pPr>
          </a:lstStyle>
          <a:p>
            <a:endParaRPr/>
          </a:p>
        </p:txBody>
      </p:sp>
      <p:sp>
        <p:nvSpPr>
          <p:cNvPr id="34" name="Google Shape;34;p8"/>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884812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10052050" y="-275"/>
            <a:ext cx="10052050" cy="11309350"/>
          </a:xfrm>
          <a:prstGeom prst="rect">
            <a:avLst/>
          </a:prstGeom>
          <a:solidFill>
            <a:schemeClr val="lt2"/>
          </a:solidFill>
          <a:ln>
            <a:noFill/>
          </a:ln>
        </p:spPr>
        <p:txBody>
          <a:bodyPr spcFirstLastPara="1" wrap="square" lIns="201008" tIns="201008" rIns="201008" bIns="201008" anchor="ctr" anchorCtr="0">
            <a:noAutofit/>
          </a:bodyPr>
          <a:lstStyle/>
          <a:p>
            <a:pPr marL="0" lvl="0" indent="0" algn="l" rtl="0">
              <a:spcBef>
                <a:spcPts val="0"/>
              </a:spcBef>
              <a:spcAft>
                <a:spcPts val="0"/>
              </a:spcAft>
              <a:buNone/>
            </a:pPr>
            <a:endParaRPr sz="1979"/>
          </a:p>
        </p:txBody>
      </p:sp>
      <p:sp>
        <p:nvSpPr>
          <p:cNvPr id="37" name="Google Shape;37;p9"/>
          <p:cNvSpPr txBox="1">
            <a:spLocks noGrp="1"/>
          </p:cNvSpPr>
          <p:nvPr>
            <p:ph type="title"/>
          </p:nvPr>
        </p:nvSpPr>
        <p:spPr>
          <a:xfrm>
            <a:off x="583731" y="2711463"/>
            <a:ext cx="8893822" cy="3259230"/>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8400"/>
              <a:buNone/>
              <a:defRPr sz="9234"/>
            </a:lvl1pPr>
            <a:lvl2pPr lvl="1" algn="ctr">
              <a:spcBef>
                <a:spcPts val="0"/>
              </a:spcBef>
              <a:spcAft>
                <a:spcPts val="0"/>
              </a:spcAft>
              <a:buSzPts val="8400"/>
              <a:buNone/>
              <a:defRPr sz="9234"/>
            </a:lvl2pPr>
            <a:lvl3pPr lvl="2" algn="ctr">
              <a:spcBef>
                <a:spcPts val="0"/>
              </a:spcBef>
              <a:spcAft>
                <a:spcPts val="0"/>
              </a:spcAft>
              <a:buSzPts val="8400"/>
              <a:buNone/>
              <a:defRPr sz="9234"/>
            </a:lvl3pPr>
            <a:lvl4pPr lvl="3" algn="ctr">
              <a:spcBef>
                <a:spcPts val="0"/>
              </a:spcBef>
              <a:spcAft>
                <a:spcPts val="0"/>
              </a:spcAft>
              <a:buSzPts val="8400"/>
              <a:buNone/>
              <a:defRPr sz="9234"/>
            </a:lvl4pPr>
            <a:lvl5pPr lvl="4" algn="ctr">
              <a:spcBef>
                <a:spcPts val="0"/>
              </a:spcBef>
              <a:spcAft>
                <a:spcPts val="0"/>
              </a:spcAft>
              <a:buSzPts val="8400"/>
              <a:buNone/>
              <a:defRPr sz="9234"/>
            </a:lvl5pPr>
            <a:lvl6pPr lvl="5" algn="ctr">
              <a:spcBef>
                <a:spcPts val="0"/>
              </a:spcBef>
              <a:spcAft>
                <a:spcPts val="0"/>
              </a:spcAft>
              <a:buSzPts val="8400"/>
              <a:buNone/>
              <a:defRPr sz="9234"/>
            </a:lvl6pPr>
            <a:lvl7pPr lvl="6" algn="ctr">
              <a:spcBef>
                <a:spcPts val="0"/>
              </a:spcBef>
              <a:spcAft>
                <a:spcPts val="0"/>
              </a:spcAft>
              <a:buSzPts val="8400"/>
              <a:buNone/>
              <a:defRPr sz="9234"/>
            </a:lvl7pPr>
            <a:lvl8pPr lvl="7" algn="ctr">
              <a:spcBef>
                <a:spcPts val="0"/>
              </a:spcBef>
              <a:spcAft>
                <a:spcPts val="0"/>
              </a:spcAft>
              <a:buSzPts val="8400"/>
              <a:buNone/>
              <a:defRPr sz="9234"/>
            </a:lvl8pPr>
            <a:lvl9pPr lvl="8" algn="ctr">
              <a:spcBef>
                <a:spcPts val="0"/>
              </a:spcBef>
              <a:spcAft>
                <a:spcPts val="0"/>
              </a:spcAft>
              <a:buSzPts val="8400"/>
              <a:buNone/>
              <a:defRPr sz="9234"/>
            </a:lvl9pPr>
          </a:lstStyle>
          <a:p>
            <a:endParaRPr/>
          </a:p>
        </p:txBody>
      </p:sp>
      <p:sp>
        <p:nvSpPr>
          <p:cNvPr id="38" name="Google Shape;38;p9"/>
          <p:cNvSpPr txBox="1">
            <a:spLocks noGrp="1"/>
          </p:cNvSpPr>
          <p:nvPr>
            <p:ph type="subTitle" idx="1"/>
          </p:nvPr>
        </p:nvSpPr>
        <p:spPr>
          <a:xfrm>
            <a:off x="583731" y="6163305"/>
            <a:ext cx="8893822" cy="2715695"/>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4200"/>
              <a:buNone/>
              <a:defRPr sz="4617"/>
            </a:lvl1pPr>
            <a:lvl2pPr lvl="1" algn="ctr">
              <a:lnSpc>
                <a:spcPct val="100000"/>
              </a:lnSpc>
              <a:spcBef>
                <a:spcPts val="0"/>
              </a:spcBef>
              <a:spcAft>
                <a:spcPts val="0"/>
              </a:spcAft>
              <a:buSzPts val="4200"/>
              <a:buNone/>
              <a:defRPr sz="4617"/>
            </a:lvl2pPr>
            <a:lvl3pPr lvl="2" algn="ctr">
              <a:lnSpc>
                <a:spcPct val="100000"/>
              </a:lnSpc>
              <a:spcBef>
                <a:spcPts val="0"/>
              </a:spcBef>
              <a:spcAft>
                <a:spcPts val="0"/>
              </a:spcAft>
              <a:buSzPts val="4200"/>
              <a:buNone/>
              <a:defRPr sz="4617"/>
            </a:lvl3pPr>
            <a:lvl4pPr lvl="3" algn="ctr">
              <a:lnSpc>
                <a:spcPct val="100000"/>
              </a:lnSpc>
              <a:spcBef>
                <a:spcPts val="0"/>
              </a:spcBef>
              <a:spcAft>
                <a:spcPts val="0"/>
              </a:spcAft>
              <a:buSzPts val="4200"/>
              <a:buNone/>
              <a:defRPr sz="4617"/>
            </a:lvl4pPr>
            <a:lvl5pPr lvl="4" algn="ctr">
              <a:lnSpc>
                <a:spcPct val="100000"/>
              </a:lnSpc>
              <a:spcBef>
                <a:spcPts val="0"/>
              </a:spcBef>
              <a:spcAft>
                <a:spcPts val="0"/>
              </a:spcAft>
              <a:buSzPts val="4200"/>
              <a:buNone/>
              <a:defRPr sz="4617"/>
            </a:lvl5pPr>
            <a:lvl6pPr lvl="5" algn="ctr">
              <a:lnSpc>
                <a:spcPct val="100000"/>
              </a:lnSpc>
              <a:spcBef>
                <a:spcPts val="0"/>
              </a:spcBef>
              <a:spcAft>
                <a:spcPts val="0"/>
              </a:spcAft>
              <a:buSzPts val="4200"/>
              <a:buNone/>
              <a:defRPr sz="4617"/>
            </a:lvl6pPr>
            <a:lvl7pPr lvl="6" algn="ctr">
              <a:lnSpc>
                <a:spcPct val="100000"/>
              </a:lnSpc>
              <a:spcBef>
                <a:spcPts val="0"/>
              </a:spcBef>
              <a:spcAft>
                <a:spcPts val="0"/>
              </a:spcAft>
              <a:buSzPts val="4200"/>
              <a:buNone/>
              <a:defRPr sz="4617"/>
            </a:lvl7pPr>
            <a:lvl8pPr lvl="7" algn="ctr">
              <a:lnSpc>
                <a:spcPct val="100000"/>
              </a:lnSpc>
              <a:spcBef>
                <a:spcPts val="0"/>
              </a:spcBef>
              <a:spcAft>
                <a:spcPts val="0"/>
              </a:spcAft>
              <a:buSzPts val="4200"/>
              <a:buNone/>
              <a:defRPr sz="4617"/>
            </a:lvl8pPr>
            <a:lvl9pPr lvl="8" algn="ctr">
              <a:lnSpc>
                <a:spcPct val="100000"/>
              </a:lnSpc>
              <a:spcBef>
                <a:spcPts val="0"/>
              </a:spcBef>
              <a:spcAft>
                <a:spcPts val="0"/>
              </a:spcAft>
              <a:buSzPts val="4200"/>
              <a:buNone/>
              <a:defRPr sz="4617"/>
            </a:lvl9pPr>
          </a:lstStyle>
          <a:p>
            <a:endParaRPr/>
          </a:p>
        </p:txBody>
      </p:sp>
      <p:sp>
        <p:nvSpPr>
          <p:cNvPr id="39" name="Google Shape;39;p9"/>
          <p:cNvSpPr txBox="1">
            <a:spLocks noGrp="1"/>
          </p:cNvSpPr>
          <p:nvPr>
            <p:ph type="body" idx="2"/>
          </p:nvPr>
        </p:nvSpPr>
        <p:spPr>
          <a:xfrm>
            <a:off x="10860040" y="1592071"/>
            <a:ext cx="8436071" cy="8124658"/>
          </a:xfrm>
          <a:prstGeom prst="rect">
            <a:avLst/>
          </a:prstGeom>
        </p:spPr>
        <p:txBody>
          <a:bodyPr spcFirstLastPara="1" wrap="square" lIns="182850" tIns="182850" rIns="182850" bIns="182850" anchor="ctr"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40" name="Google Shape;40;p9"/>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041920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85307" y="9302042"/>
            <a:ext cx="13189028" cy="1330473"/>
          </a:xfrm>
          <a:prstGeom prst="rect">
            <a:avLst/>
          </a:prstGeom>
        </p:spPr>
        <p:txBody>
          <a:bodyPr spcFirstLastPara="1" wrap="square" lIns="182850" tIns="182850" rIns="182850" bIns="182850" anchor="ctr" anchorCtr="0">
            <a:normAutofit/>
          </a:bodyPr>
          <a:lstStyle>
            <a:lvl1pPr marL="502600" lvl="0" indent="-251300">
              <a:lnSpc>
                <a:spcPct val="100000"/>
              </a:lnSpc>
              <a:spcBef>
                <a:spcPts val="0"/>
              </a:spcBef>
              <a:spcAft>
                <a:spcPts val="0"/>
              </a:spcAft>
              <a:buSzPts val="3600"/>
              <a:buNone/>
              <a:defRPr/>
            </a:lvl1pPr>
          </a:lstStyle>
          <a:p>
            <a:endParaRPr/>
          </a:p>
        </p:txBody>
      </p:sp>
      <p:sp>
        <p:nvSpPr>
          <p:cNvPr id="43" name="Google Shape;43;p10"/>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44950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85307" y="2432109"/>
            <a:ext cx="18733486" cy="431727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24000"/>
              <a:buNone/>
              <a:defRPr sz="26383"/>
            </a:lvl1pPr>
            <a:lvl2pPr lvl="1" algn="ctr">
              <a:spcBef>
                <a:spcPts val="0"/>
              </a:spcBef>
              <a:spcAft>
                <a:spcPts val="0"/>
              </a:spcAft>
              <a:buSzPts val="24000"/>
              <a:buNone/>
              <a:defRPr sz="26383"/>
            </a:lvl2pPr>
            <a:lvl3pPr lvl="2" algn="ctr">
              <a:spcBef>
                <a:spcPts val="0"/>
              </a:spcBef>
              <a:spcAft>
                <a:spcPts val="0"/>
              </a:spcAft>
              <a:buSzPts val="24000"/>
              <a:buNone/>
              <a:defRPr sz="26383"/>
            </a:lvl3pPr>
            <a:lvl4pPr lvl="3" algn="ctr">
              <a:spcBef>
                <a:spcPts val="0"/>
              </a:spcBef>
              <a:spcAft>
                <a:spcPts val="0"/>
              </a:spcAft>
              <a:buSzPts val="24000"/>
              <a:buNone/>
              <a:defRPr sz="26383"/>
            </a:lvl4pPr>
            <a:lvl5pPr lvl="4" algn="ctr">
              <a:spcBef>
                <a:spcPts val="0"/>
              </a:spcBef>
              <a:spcAft>
                <a:spcPts val="0"/>
              </a:spcAft>
              <a:buSzPts val="24000"/>
              <a:buNone/>
              <a:defRPr sz="26383"/>
            </a:lvl5pPr>
            <a:lvl6pPr lvl="5" algn="ctr">
              <a:spcBef>
                <a:spcPts val="0"/>
              </a:spcBef>
              <a:spcAft>
                <a:spcPts val="0"/>
              </a:spcAft>
              <a:buSzPts val="24000"/>
              <a:buNone/>
              <a:defRPr sz="26383"/>
            </a:lvl6pPr>
            <a:lvl7pPr lvl="6" algn="ctr">
              <a:spcBef>
                <a:spcPts val="0"/>
              </a:spcBef>
              <a:spcAft>
                <a:spcPts val="0"/>
              </a:spcAft>
              <a:buSzPts val="24000"/>
              <a:buNone/>
              <a:defRPr sz="26383"/>
            </a:lvl7pPr>
            <a:lvl8pPr lvl="7" algn="ctr">
              <a:spcBef>
                <a:spcPts val="0"/>
              </a:spcBef>
              <a:spcAft>
                <a:spcPts val="0"/>
              </a:spcAft>
              <a:buSzPts val="24000"/>
              <a:buNone/>
              <a:defRPr sz="26383"/>
            </a:lvl8pPr>
            <a:lvl9pPr lvl="8" algn="ctr">
              <a:spcBef>
                <a:spcPts val="0"/>
              </a:spcBef>
              <a:spcAft>
                <a:spcPts val="0"/>
              </a:spcAft>
              <a:buSzPts val="24000"/>
              <a:buNone/>
              <a:defRPr sz="26383"/>
            </a:lvl9pPr>
          </a:lstStyle>
          <a:p>
            <a:r>
              <a:t>xx%</a:t>
            </a:r>
          </a:p>
        </p:txBody>
      </p:sp>
      <p:sp>
        <p:nvSpPr>
          <p:cNvPr id="46" name="Google Shape;46;p11"/>
          <p:cNvSpPr txBox="1">
            <a:spLocks noGrp="1"/>
          </p:cNvSpPr>
          <p:nvPr>
            <p:ph type="body" idx="1"/>
          </p:nvPr>
        </p:nvSpPr>
        <p:spPr>
          <a:xfrm>
            <a:off x="685307" y="6931003"/>
            <a:ext cx="18733486" cy="2860154"/>
          </a:xfrm>
          <a:prstGeom prst="rect">
            <a:avLst/>
          </a:prstGeom>
        </p:spPr>
        <p:txBody>
          <a:bodyPr spcFirstLastPara="1" wrap="square" lIns="182850" tIns="182850" rIns="182850" bIns="182850" anchor="t" anchorCtr="0">
            <a:normAutofit/>
          </a:bodyPr>
          <a:lstStyle>
            <a:lvl1pPr marL="502600" lvl="0" indent="-502600" algn="ctr">
              <a:spcBef>
                <a:spcPts val="0"/>
              </a:spcBef>
              <a:spcAft>
                <a:spcPts val="0"/>
              </a:spcAft>
              <a:buSzPts val="3600"/>
              <a:buChar char="●"/>
              <a:defRPr/>
            </a:lvl1pPr>
            <a:lvl2pPr marL="1005200" lvl="1" indent="-446756" algn="ctr">
              <a:spcBef>
                <a:spcPts val="0"/>
              </a:spcBef>
              <a:spcAft>
                <a:spcPts val="0"/>
              </a:spcAft>
              <a:buSzPts val="2800"/>
              <a:buChar char="○"/>
              <a:defRPr/>
            </a:lvl2pPr>
            <a:lvl3pPr marL="1507800" lvl="2" indent="-446756" algn="ctr">
              <a:spcBef>
                <a:spcPts val="0"/>
              </a:spcBef>
              <a:spcAft>
                <a:spcPts val="0"/>
              </a:spcAft>
              <a:buSzPts val="2800"/>
              <a:buChar char="■"/>
              <a:defRPr/>
            </a:lvl3pPr>
            <a:lvl4pPr marL="2010400" lvl="3" indent="-446756" algn="ctr">
              <a:spcBef>
                <a:spcPts val="0"/>
              </a:spcBef>
              <a:spcAft>
                <a:spcPts val="0"/>
              </a:spcAft>
              <a:buSzPts val="2800"/>
              <a:buChar char="●"/>
              <a:defRPr/>
            </a:lvl4pPr>
            <a:lvl5pPr marL="2513000" lvl="4" indent="-446756" algn="ctr">
              <a:spcBef>
                <a:spcPts val="0"/>
              </a:spcBef>
              <a:spcAft>
                <a:spcPts val="0"/>
              </a:spcAft>
              <a:buSzPts val="2800"/>
              <a:buChar char="○"/>
              <a:defRPr/>
            </a:lvl5pPr>
            <a:lvl6pPr marL="3015600" lvl="5" indent="-446756" algn="ctr">
              <a:spcBef>
                <a:spcPts val="0"/>
              </a:spcBef>
              <a:spcAft>
                <a:spcPts val="0"/>
              </a:spcAft>
              <a:buSzPts val="2800"/>
              <a:buChar char="■"/>
              <a:defRPr/>
            </a:lvl6pPr>
            <a:lvl7pPr marL="3518200" lvl="6" indent="-446756" algn="ctr">
              <a:spcBef>
                <a:spcPts val="0"/>
              </a:spcBef>
              <a:spcAft>
                <a:spcPts val="0"/>
              </a:spcAft>
              <a:buSzPts val="2800"/>
              <a:buChar char="●"/>
              <a:defRPr/>
            </a:lvl7pPr>
            <a:lvl8pPr marL="4020800" lvl="7" indent="-446756" algn="ctr">
              <a:spcBef>
                <a:spcPts val="0"/>
              </a:spcBef>
              <a:spcAft>
                <a:spcPts val="0"/>
              </a:spcAft>
              <a:buSzPts val="2800"/>
              <a:buChar char="○"/>
              <a:defRPr/>
            </a:lvl8pPr>
            <a:lvl9pPr marL="4523400" lvl="8" indent="-446756" algn="ctr">
              <a:spcBef>
                <a:spcPts val="0"/>
              </a:spcBef>
              <a:spcAft>
                <a:spcPts val="0"/>
              </a:spcAft>
              <a:buSzPts val="2800"/>
              <a:buChar char="■"/>
              <a:defRPr/>
            </a:lvl9pPr>
          </a:lstStyle>
          <a:p>
            <a:endParaRPr/>
          </a:p>
        </p:txBody>
      </p:sp>
      <p:sp>
        <p:nvSpPr>
          <p:cNvPr id="47" name="Google Shape;47;p11"/>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697302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0441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382157" y="3010592"/>
            <a:ext cx="17339786" cy="71756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382158"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1D8BD707-D9CF-40AE-B4C6-C98DA3205C09}" type="datetimeFigureOut">
              <a:rPr lang="en-US" smtClean="0"/>
              <a:t>9/24/2026</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B6F15528-21DE-4FAA-801E-634DDDAF4B2B}" type="slidenum">
              <a:rPr lang="en-GB" smtClean="0"/>
              <a:t>‹#›</a:t>
            </a:fld>
            <a:endParaRPr lang="en-GB"/>
          </a:p>
        </p:txBody>
      </p:sp>
      <p:pic>
        <p:nvPicPr>
          <p:cNvPr id="7" name="Picture 6">
            <a:extLst>
              <a:ext uri="{FF2B5EF4-FFF2-40B4-BE49-F238E27FC236}">
                <a16:creationId xmlns:a16="http://schemas.microsoft.com/office/drawing/2014/main" id="{15D0A0B7-B72F-0645-9E36-A4A9FEF7E163}"/>
              </a:ext>
            </a:extLst>
          </p:cNvPr>
          <p:cNvPicPr>
            <a:picLocks noChangeAspect="1"/>
          </p:cNvPicPr>
          <p:nvPr userDrawn="1"/>
        </p:nvPicPr>
        <p:blipFill>
          <a:blip r:embed="rId14">
            <a:extLst>
              <a:ext uri="{28A0092B-C50C-407E-A947-70E740481C1C}">
                <a14:useLocalDpi xmlns:a14="http://schemas.microsoft.com/office/drawing/2010/main"/>
              </a:ext>
            </a:extLst>
          </a:blip>
          <a:stretch>
            <a:fillRect/>
          </a:stretch>
        </p:blipFill>
        <p:spPr>
          <a:xfrm>
            <a:off x="-1" y="-60324"/>
            <a:ext cx="20104101" cy="173811"/>
          </a:xfrm>
          <a:prstGeom prst="rect">
            <a:avLst/>
          </a:prstGeom>
        </p:spPr>
      </p:pic>
    </p:spTree>
    <p:extLst>
      <p:ext uri="{BB962C8B-B14F-4D97-AF65-F5344CB8AC3E}">
        <p14:creationId xmlns:p14="http://schemas.microsoft.com/office/powerpoint/2010/main" val="2169586862"/>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xStyles>
    <p:titleStyle>
      <a:lvl1pPr algn="l" defTabSz="1657575" rtl="0" eaLnBrk="1" latinLnBrk="0" hangingPunct="1">
        <a:lnSpc>
          <a:spcPct val="90000"/>
        </a:lnSpc>
        <a:spcBef>
          <a:spcPct val="0"/>
        </a:spcBef>
        <a:buNone/>
        <a:defRPr sz="7977" kern="1200">
          <a:solidFill>
            <a:schemeClr val="tx1"/>
          </a:solidFill>
          <a:latin typeface="Lato" panose="020F0502020204030203" pitchFamily="34" charset="0"/>
          <a:ea typeface="Lato" panose="020F0502020204030203" pitchFamily="34" charset="0"/>
          <a:cs typeface="Lato" panose="020F0502020204030203" pitchFamily="34" charset="0"/>
        </a:defRPr>
      </a:lvl1pPr>
    </p:titleStyle>
    <p:bodyStyle>
      <a:lvl1pPr marL="414393" indent="-414393" algn="l" defTabSz="1657575" rtl="0" eaLnBrk="1" latinLnBrk="0" hangingPunct="1">
        <a:lnSpc>
          <a:spcPct val="90000"/>
        </a:lnSpc>
        <a:spcBef>
          <a:spcPts val="1813"/>
        </a:spcBef>
        <a:buFont typeface="Arial" panose="020B0604020202020204" pitchFamily="34" charset="0"/>
        <a:buChar char="•"/>
        <a:defRPr sz="5075"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1243181" indent="-414393" algn="l" defTabSz="1657575" rtl="0" eaLnBrk="1" latinLnBrk="0" hangingPunct="1">
        <a:lnSpc>
          <a:spcPct val="90000"/>
        </a:lnSpc>
        <a:spcBef>
          <a:spcPts val="906"/>
        </a:spcBef>
        <a:buFont typeface="Arial" panose="020B0604020202020204" pitchFamily="34" charset="0"/>
        <a:buChar char="•"/>
        <a:defRPr sz="4351"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2071968" indent="-414393" algn="l" defTabSz="1657575" rtl="0" eaLnBrk="1" latinLnBrk="0" hangingPunct="1">
        <a:lnSpc>
          <a:spcPct val="90000"/>
        </a:lnSpc>
        <a:spcBef>
          <a:spcPts val="906"/>
        </a:spcBef>
        <a:buFont typeface="Arial" panose="020B0604020202020204" pitchFamily="34" charset="0"/>
        <a:buChar char="•"/>
        <a:defRPr sz="3625"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2900756"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372954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4558330"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6pPr>
      <a:lvl7pPr marL="5387117"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7pPr>
      <a:lvl8pPr marL="6215905"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8pPr>
      <a:lvl9pPr marL="704469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9pPr>
    </p:bodyStyle>
    <p:otherStyle>
      <a:defPPr>
        <a:defRPr lang="en-US"/>
      </a:defPPr>
      <a:lvl1pPr marL="0" algn="l" defTabSz="1657575" rtl="0" eaLnBrk="1" latinLnBrk="0" hangingPunct="1">
        <a:defRPr sz="3263" kern="1200">
          <a:solidFill>
            <a:schemeClr val="tx1"/>
          </a:solidFill>
          <a:latin typeface="+mn-lt"/>
          <a:ea typeface="+mn-ea"/>
          <a:cs typeface="+mn-cs"/>
        </a:defRPr>
      </a:lvl1pPr>
      <a:lvl2pPr marL="828788" algn="l" defTabSz="1657575" rtl="0" eaLnBrk="1" latinLnBrk="0" hangingPunct="1">
        <a:defRPr sz="3263" kern="1200">
          <a:solidFill>
            <a:schemeClr val="tx1"/>
          </a:solidFill>
          <a:latin typeface="+mn-lt"/>
          <a:ea typeface="+mn-ea"/>
          <a:cs typeface="+mn-cs"/>
        </a:defRPr>
      </a:lvl2pPr>
      <a:lvl3pPr marL="1657575" algn="l" defTabSz="1657575" rtl="0" eaLnBrk="1" latinLnBrk="0" hangingPunct="1">
        <a:defRPr sz="3263" kern="1200">
          <a:solidFill>
            <a:schemeClr val="tx1"/>
          </a:solidFill>
          <a:latin typeface="+mn-lt"/>
          <a:ea typeface="+mn-ea"/>
          <a:cs typeface="+mn-cs"/>
        </a:defRPr>
      </a:lvl3pPr>
      <a:lvl4pPr marL="2486362" algn="l" defTabSz="1657575" rtl="0" eaLnBrk="1" latinLnBrk="0" hangingPunct="1">
        <a:defRPr sz="3263" kern="1200">
          <a:solidFill>
            <a:schemeClr val="tx1"/>
          </a:solidFill>
          <a:latin typeface="+mn-lt"/>
          <a:ea typeface="+mn-ea"/>
          <a:cs typeface="+mn-cs"/>
        </a:defRPr>
      </a:lvl4pPr>
      <a:lvl5pPr marL="3315149" algn="l" defTabSz="1657575" rtl="0" eaLnBrk="1" latinLnBrk="0" hangingPunct="1">
        <a:defRPr sz="3263" kern="1200">
          <a:solidFill>
            <a:schemeClr val="tx1"/>
          </a:solidFill>
          <a:latin typeface="+mn-lt"/>
          <a:ea typeface="+mn-ea"/>
          <a:cs typeface="+mn-cs"/>
        </a:defRPr>
      </a:lvl5pPr>
      <a:lvl6pPr marL="4143937" algn="l" defTabSz="1657575" rtl="0" eaLnBrk="1" latinLnBrk="0" hangingPunct="1">
        <a:defRPr sz="3263" kern="1200">
          <a:solidFill>
            <a:schemeClr val="tx1"/>
          </a:solidFill>
          <a:latin typeface="+mn-lt"/>
          <a:ea typeface="+mn-ea"/>
          <a:cs typeface="+mn-cs"/>
        </a:defRPr>
      </a:lvl6pPr>
      <a:lvl7pPr marL="4972724" algn="l" defTabSz="1657575" rtl="0" eaLnBrk="1" latinLnBrk="0" hangingPunct="1">
        <a:defRPr sz="3263" kern="1200">
          <a:solidFill>
            <a:schemeClr val="tx1"/>
          </a:solidFill>
          <a:latin typeface="+mn-lt"/>
          <a:ea typeface="+mn-ea"/>
          <a:cs typeface="+mn-cs"/>
        </a:defRPr>
      </a:lvl7pPr>
      <a:lvl8pPr marL="5801512" algn="l" defTabSz="1657575" rtl="0" eaLnBrk="1" latinLnBrk="0" hangingPunct="1">
        <a:defRPr sz="3263" kern="1200">
          <a:solidFill>
            <a:schemeClr val="tx1"/>
          </a:solidFill>
          <a:latin typeface="+mn-lt"/>
          <a:ea typeface="+mn-ea"/>
          <a:cs typeface="+mn-cs"/>
        </a:defRPr>
      </a:lvl8pPr>
      <a:lvl9pPr marL="6630298" algn="l" defTabSz="1657575" rtl="0" eaLnBrk="1" latinLnBrk="0" hangingPunct="1">
        <a:defRPr sz="326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85307" y="978506"/>
            <a:ext cx="18733486" cy="1259233"/>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7" name="Google Shape;7;p1"/>
          <p:cNvSpPr txBox="1">
            <a:spLocks noGrp="1"/>
          </p:cNvSpPr>
          <p:nvPr>
            <p:ph type="body" idx="1"/>
          </p:nvPr>
        </p:nvSpPr>
        <p:spPr>
          <a:xfrm>
            <a:off x="685307" y="2534022"/>
            <a:ext cx="18733486" cy="7511862"/>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 name="Google Shape;8;p1"/>
          <p:cNvSpPr txBox="1">
            <a:spLocks noGrp="1"/>
          </p:cNvSpPr>
          <p:nvPr>
            <p:ph type="sldNum" idx="12"/>
          </p:nvPr>
        </p:nvSpPr>
        <p:spPr>
          <a:xfrm>
            <a:off x="18627640" y="10253320"/>
            <a:ext cx="1206378" cy="865434"/>
          </a:xfrm>
          <a:prstGeom prst="rect">
            <a:avLst/>
          </a:prstGeom>
          <a:noFill/>
          <a:ln>
            <a:noFill/>
          </a:ln>
        </p:spPr>
        <p:txBody>
          <a:bodyPr spcFirstLastPara="1" wrap="square" lIns="182850" tIns="182850" rIns="182850" bIns="182850" anchor="ctr" anchorCtr="0">
            <a:normAutofit/>
          </a:bodyPr>
          <a:lstStyle>
            <a:lvl1pPr lvl="0" algn="r">
              <a:buNone/>
              <a:defRPr sz="2199">
                <a:solidFill>
                  <a:schemeClr val="dk2"/>
                </a:solidFill>
              </a:defRPr>
            </a:lvl1pPr>
            <a:lvl2pPr lvl="1" algn="r">
              <a:buNone/>
              <a:defRPr sz="2199">
                <a:solidFill>
                  <a:schemeClr val="dk2"/>
                </a:solidFill>
              </a:defRPr>
            </a:lvl2pPr>
            <a:lvl3pPr lvl="2" algn="r">
              <a:buNone/>
              <a:defRPr sz="2199">
                <a:solidFill>
                  <a:schemeClr val="dk2"/>
                </a:solidFill>
              </a:defRPr>
            </a:lvl3pPr>
            <a:lvl4pPr lvl="3" algn="r">
              <a:buNone/>
              <a:defRPr sz="2199">
                <a:solidFill>
                  <a:schemeClr val="dk2"/>
                </a:solidFill>
              </a:defRPr>
            </a:lvl4pPr>
            <a:lvl5pPr lvl="4" algn="r">
              <a:buNone/>
              <a:defRPr sz="2199">
                <a:solidFill>
                  <a:schemeClr val="dk2"/>
                </a:solidFill>
              </a:defRPr>
            </a:lvl5pPr>
            <a:lvl6pPr lvl="5" algn="r">
              <a:buNone/>
              <a:defRPr sz="2199">
                <a:solidFill>
                  <a:schemeClr val="dk2"/>
                </a:solidFill>
              </a:defRPr>
            </a:lvl6pPr>
            <a:lvl7pPr lvl="6" algn="r">
              <a:buNone/>
              <a:defRPr sz="2199">
                <a:solidFill>
                  <a:schemeClr val="dk2"/>
                </a:solidFill>
              </a:defRPr>
            </a:lvl7pPr>
            <a:lvl8pPr lvl="7" algn="r">
              <a:buNone/>
              <a:defRPr sz="2199">
                <a:solidFill>
                  <a:schemeClr val="dk2"/>
                </a:solidFill>
              </a:defRPr>
            </a:lvl8pPr>
            <a:lvl9pPr lvl="8" algn="r">
              <a:buNone/>
              <a:defRPr sz="2199">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5985573"/>
      </p:ext>
    </p:extLst>
  </p:cSld>
  <p:clrMap bg1="lt1" tx1="dk1" bg2="dk2" tx2="lt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1413676" y="4163917"/>
            <a:ext cx="8860263" cy="2234026"/>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9" b="1" dirty="0">
                <a:solidFill>
                  <a:srgbClr val="FFFFFF"/>
                </a:solidFill>
                <a:latin typeface="Lato"/>
                <a:ea typeface="Lato"/>
                <a:cs typeface="Lato"/>
                <a:sym typeface="Lato"/>
              </a:rPr>
              <a:t>Year 1:</a:t>
            </a:r>
            <a:endParaRPr lang="en-GB" sz="6599" b="1" dirty="0">
              <a:solidFill>
                <a:srgbClr val="FFFFFF"/>
              </a:solidFill>
              <a:latin typeface="Lato"/>
              <a:ea typeface="Lato"/>
              <a:cs typeface="Lato"/>
              <a:sym typeface="Arial"/>
            </a:endParaRPr>
          </a:p>
          <a:p>
            <a:pPr defTabSz="457165">
              <a:buClr>
                <a:srgbClr val="000000"/>
              </a:buClr>
            </a:pPr>
            <a:r>
              <a:rPr lang="en-GB" sz="6599" b="1" dirty="0">
                <a:solidFill>
                  <a:srgbClr val="FFFFFF"/>
                </a:solidFill>
                <a:latin typeface="Lato"/>
                <a:ea typeface="Lato"/>
                <a:cs typeface="Lato"/>
                <a:sym typeface="Arial"/>
              </a:rPr>
              <a:t>Autumn Curriculum</a:t>
            </a:r>
          </a:p>
        </p:txBody>
      </p:sp>
      <p:sp>
        <p:nvSpPr>
          <p:cNvPr id="55" name="Google Shape;55;p13"/>
          <p:cNvSpPr txBox="1"/>
          <p:nvPr/>
        </p:nvSpPr>
        <p:spPr>
          <a:xfrm>
            <a:off x="1341627" y="7205790"/>
            <a:ext cx="8914303" cy="627688"/>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Teachers: Mrs Martin &amp; </a:t>
            </a:r>
            <a:r>
              <a:rPr lang="en-GB" sz="2400">
                <a:solidFill>
                  <a:srgbClr val="FFFFFF"/>
                </a:solidFill>
                <a:latin typeface="Lato"/>
                <a:ea typeface="Lato"/>
                <a:cs typeface="Lato"/>
                <a:sym typeface="Lato"/>
              </a:rPr>
              <a:t>Miss Mitchell</a:t>
            </a:r>
            <a:endParaRPr sz="2417" dirty="0" err="1">
              <a:solidFill>
                <a:srgbClr val="FFFFFF"/>
              </a:solidFill>
              <a:latin typeface="Lato"/>
              <a:ea typeface="Lato"/>
              <a:cs typeface="Lato"/>
              <a:sym typeface="Lato"/>
            </a:endParaRPr>
          </a:p>
        </p:txBody>
      </p:sp>
      <p:pic>
        <p:nvPicPr>
          <p:cNvPr id="57" name="Google Shape;57;p13"/>
          <p:cNvPicPr preferRelativeResize="0"/>
          <p:nvPr/>
        </p:nvPicPr>
        <p:blipFill>
          <a:blip r:embed="rId4">
            <a:alphaModFix/>
          </a:blip>
          <a:stretch>
            <a:fillRect/>
          </a:stretch>
        </p:blipFill>
        <p:spPr>
          <a:xfrm>
            <a:off x="1409037" y="1956773"/>
            <a:ext cx="6118855" cy="1592424"/>
          </a:xfrm>
          <a:prstGeom prst="rect">
            <a:avLst/>
          </a:prstGeom>
          <a:noFill/>
          <a:ln>
            <a:noFill/>
          </a:ln>
        </p:spPr>
      </p:pic>
      <p:pic>
        <p:nvPicPr>
          <p:cNvPr id="2" name="Google Shape;56;p13">
            <a:extLst>
              <a:ext uri="{FF2B5EF4-FFF2-40B4-BE49-F238E27FC236}">
                <a16:creationId xmlns:a16="http://schemas.microsoft.com/office/drawing/2014/main" id="{A52F92BF-1B95-D285-70DD-1389743303C0}"/>
              </a:ext>
            </a:extLst>
          </p:cNvPr>
          <p:cNvPicPr preferRelativeResize="0"/>
          <p:nvPr/>
        </p:nvPicPr>
        <p:blipFill>
          <a:blip r:embed="rId5"/>
          <a:srcRect/>
          <a:stretch/>
        </p:blipFill>
        <p:spPr>
          <a:xfrm>
            <a:off x="1409042" y="9352591"/>
            <a:ext cx="2673739" cy="1086394"/>
          </a:xfrm>
          <a:prstGeom prst="rect">
            <a:avLst/>
          </a:prstGeom>
          <a:noFill/>
          <a:ln>
            <a:noFill/>
          </a:ln>
        </p:spPr>
      </p:pic>
    </p:spTree>
    <p:extLst>
      <p:ext uri="{BB962C8B-B14F-4D97-AF65-F5344CB8AC3E}">
        <p14:creationId xmlns:p14="http://schemas.microsoft.com/office/powerpoint/2010/main" val="550253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a:extLst>
            <a:ext uri="{FF2B5EF4-FFF2-40B4-BE49-F238E27FC236}">
              <a16:creationId xmlns:a16="http://schemas.microsoft.com/office/drawing/2014/main" id="{E16C0D55-699E-F073-D649-346341993865}"/>
            </a:ext>
          </a:extLst>
        </p:cNvPr>
        <p:cNvGrpSpPr/>
        <p:nvPr/>
      </p:nvGrpSpPr>
      <p:grpSpPr>
        <a:xfrm>
          <a:off x="0" y="0"/>
          <a:ext cx="0" cy="0"/>
          <a:chOff x="0" y="0"/>
          <a:chExt cx="0" cy="0"/>
        </a:xfrm>
      </p:grpSpPr>
      <p:sp>
        <p:nvSpPr>
          <p:cNvPr id="54" name="Google Shape;54;p13">
            <a:extLst>
              <a:ext uri="{FF2B5EF4-FFF2-40B4-BE49-F238E27FC236}">
                <a16:creationId xmlns:a16="http://schemas.microsoft.com/office/drawing/2014/main" id="{38723906-7218-2774-3198-E271094CFBDE}"/>
              </a:ext>
            </a:extLst>
          </p:cNvPr>
          <p:cNvSpPr txBox="1"/>
          <p:nvPr/>
        </p:nvSpPr>
        <p:spPr>
          <a:xfrm>
            <a:off x="1414284" y="4164022"/>
            <a:ext cx="8859641" cy="2233627"/>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8" b="1">
                <a:solidFill>
                  <a:srgbClr val="FFFFFF"/>
                </a:solidFill>
                <a:latin typeface="Lato"/>
                <a:ea typeface="Lato"/>
                <a:cs typeface="Lato"/>
                <a:sym typeface="Lato"/>
              </a:rPr>
              <a:t>Nursery:</a:t>
            </a:r>
            <a:endParaRPr lang="en-GB" sz="6598" b="1">
              <a:solidFill>
                <a:srgbClr val="FFFFFF"/>
              </a:solidFill>
              <a:latin typeface="Lato"/>
              <a:ea typeface="Lato"/>
              <a:cs typeface="Lato"/>
              <a:sym typeface="Arial"/>
            </a:endParaRPr>
          </a:p>
          <a:p>
            <a:pPr defTabSz="457165">
              <a:buClr>
                <a:srgbClr val="000000"/>
              </a:buClr>
            </a:pPr>
            <a:r>
              <a:rPr lang="en-GB" sz="6598" b="1">
                <a:solidFill>
                  <a:srgbClr val="FFFFFF"/>
                </a:solidFill>
                <a:latin typeface="Lato"/>
                <a:ea typeface="Lato"/>
                <a:cs typeface="Lato"/>
                <a:sym typeface="Arial"/>
              </a:rPr>
              <a:t>Autumn Curriculum</a:t>
            </a:r>
          </a:p>
        </p:txBody>
      </p:sp>
      <p:sp>
        <p:nvSpPr>
          <p:cNvPr id="55" name="Google Shape;55;p13">
            <a:extLst>
              <a:ext uri="{FF2B5EF4-FFF2-40B4-BE49-F238E27FC236}">
                <a16:creationId xmlns:a16="http://schemas.microsoft.com/office/drawing/2014/main" id="{30E803B3-AC11-7029-8BAE-309381D71F6C}"/>
              </a:ext>
            </a:extLst>
          </p:cNvPr>
          <p:cNvSpPr txBox="1"/>
          <p:nvPr/>
        </p:nvSpPr>
        <p:spPr>
          <a:xfrm>
            <a:off x="1342239" y="7205681"/>
            <a:ext cx="8913677" cy="627674"/>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 Miss Joyce</a:t>
            </a:r>
            <a:endParaRPr sz="2417" dirty="0" err="1">
              <a:solidFill>
                <a:srgbClr val="FFFFFF"/>
              </a:solidFill>
              <a:latin typeface="Lato"/>
              <a:ea typeface="Lato"/>
              <a:cs typeface="Lato"/>
              <a:sym typeface="Lato"/>
            </a:endParaRPr>
          </a:p>
        </p:txBody>
      </p:sp>
      <p:pic>
        <p:nvPicPr>
          <p:cNvPr id="2" name="Google Shape;56;p13">
            <a:extLst>
              <a:ext uri="{FF2B5EF4-FFF2-40B4-BE49-F238E27FC236}">
                <a16:creationId xmlns:a16="http://schemas.microsoft.com/office/drawing/2014/main" id="{9659CB43-8281-7AD2-6503-F6F06532390B}"/>
              </a:ext>
            </a:extLst>
          </p:cNvPr>
          <p:cNvPicPr preferRelativeResize="0"/>
          <p:nvPr/>
        </p:nvPicPr>
        <p:blipFill>
          <a:blip r:embed="rId3"/>
          <a:srcRect/>
          <a:stretch/>
        </p:blipFill>
        <p:spPr>
          <a:xfrm>
            <a:off x="1409650" y="9352333"/>
            <a:ext cx="2673552" cy="1086317"/>
          </a:xfrm>
          <a:prstGeom prst="rect">
            <a:avLst/>
          </a:prstGeom>
          <a:noFill/>
          <a:ln>
            <a:noFill/>
          </a:ln>
        </p:spPr>
      </p:pic>
      <p:sp>
        <p:nvSpPr>
          <p:cNvPr id="3" name="object 6">
            <a:extLst>
              <a:ext uri="{FF2B5EF4-FFF2-40B4-BE49-F238E27FC236}">
                <a16:creationId xmlns:a16="http://schemas.microsoft.com/office/drawing/2014/main" id="{0347BE99-1FED-3886-C016-1DDBCD87027A}"/>
              </a:ext>
            </a:extLst>
          </p:cNvPr>
          <p:cNvSpPr txBox="1"/>
          <p:nvPr/>
        </p:nvSpPr>
        <p:spPr>
          <a:xfrm>
            <a:off x="604199" y="1918413"/>
            <a:ext cx="10747262" cy="8793818"/>
          </a:xfrm>
          <a:prstGeom prst="rect">
            <a:avLst/>
          </a:prstGeom>
        </p:spPr>
        <p:txBody>
          <a:bodyPr vert="horz" wrap="square" lIns="0" tIns="17145" rIns="0" bIns="0" rtlCol="0" anchor="t">
            <a:spAutoFit/>
          </a:bodyPr>
          <a:lstStyle/>
          <a:p>
            <a:pPr marL="342900" lvl="0" indent="-342900">
              <a:lnSpc>
                <a:spcPct val="115000"/>
              </a:lnSpc>
              <a:buFont typeface="Arial" panose="05050102010706020507" pitchFamily="18" charset="2"/>
              <a:buChar char="•"/>
            </a:pPr>
            <a:r>
              <a:rPr lang="en-GB" sz="1800" dirty="0">
                <a:effectLst/>
                <a:latin typeface="Calibri"/>
                <a:ea typeface="Times New Roman" panose="02020603050405020304" pitchFamily="18" charset="0"/>
                <a:cs typeface="Calibri"/>
              </a:rPr>
              <a:t>In Geography, our </a:t>
            </a:r>
            <a:r>
              <a:rPr lang="en-GB" dirty="0">
                <a:latin typeface="Calibri"/>
                <a:ea typeface="Times New Roman" panose="02020603050405020304" pitchFamily="18" charset="0"/>
                <a:cs typeface="Calibri"/>
              </a:rPr>
              <a:t>unit is </a:t>
            </a:r>
            <a:r>
              <a:rPr lang="en-GB" sz="1800" dirty="0">
                <a:effectLst/>
                <a:latin typeface="Calibri"/>
                <a:ea typeface="Times New Roman" panose="02020603050405020304" pitchFamily="18" charset="0"/>
                <a:cs typeface="Calibri"/>
              </a:rPr>
              <a:t>called Here I am. W</a:t>
            </a:r>
            <a:r>
              <a:rPr lang="en-GB" dirty="0">
                <a:latin typeface="Calibri"/>
                <a:ea typeface="Times New Roman" panose="02020603050405020304" pitchFamily="18" charset="0"/>
                <a:cs typeface="Calibri"/>
              </a:rPr>
              <a:t>e are going to be locating our school in our local area and identifying local physical and human features on a map and during fieldwork opportunities in and out of the classroom.</a:t>
            </a:r>
            <a:endParaRPr lang="en-GB" sz="1800" dirty="0">
              <a:effectLst/>
              <a:latin typeface="Times New Roman"/>
              <a:ea typeface="Calibri" panose="020F0502020204030204" pitchFamily="34" charset="0"/>
              <a:cs typeface="Calibri"/>
            </a:endParaRPr>
          </a:p>
          <a:p>
            <a:pPr marL="342900" lvl="0" indent="-342900">
              <a:lnSpc>
                <a:spcPct val="115000"/>
              </a:lnSpc>
              <a:buFont typeface="Arial" panose="05050102010706020507" pitchFamily="18" charset="2"/>
              <a:buChar char="•"/>
            </a:pPr>
            <a:r>
              <a:rPr lang="en-GB" sz="1800" dirty="0">
                <a:effectLst/>
                <a:latin typeface="Calibri"/>
                <a:ea typeface="Times New Roman" panose="02020603050405020304" pitchFamily="18" charset="0"/>
                <a:cs typeface="Calibri"/>
              </a:rPr>
              <a:t>In History, our unit is called My Family History. We are going to be learning about the </a:t>
            </a:r>
            <a:r>
              <a:rPr lang="en-GB" dirty="0">
                <a:latin typeface="Calibri"/>
                <a:ea typeface="Times New Roman" panose="02020603050405020304" pitchFamily="18" charset="0"/>
                <a:cs typeface="Calibri"/>
              </a:rPr>
              <a:t>p</a:t>
            </a:r>
            <a:r>
              <a:rPr lang="en-GB" sz="1800" dirty="0">
                <a:effectLst/>
                <a:latin typeface="Calibri"/>
                <a:ea typeface="Times New Roman" panose="02020603050405020304" pitchFamily="18" charset="0"/>
                <a:cs typeface="Calibri"/>
              </a:rPr>
              <a:t>ast and family trees. We will also be looking at how schools, toys and the way we communicate have changed in living memory.</a:t>
            </a:r>
            <a:endParaRPr lang="en-GB" sz="1800" dirty="0">
              <a:effectLst/>
              <a:latin typeface="Times New Roman"/>
              <a:ea typeface="Calibri" panose="020F0502020204030204" pitchFamily="34" charset="0"/>
              <a:cs typeface="Calibri"/>
            </a:endParaRPr>
          </a:p>
          <a:p>
            <a:pPr marL="342900" indent="-342900">
              <a:lnSpc>
                <a:spcPct val="115000"/>
              </a:lnSpc>
              <a:buFont typeface="Arial" panose="05050102010706020507" pitchFamily="18" charset="2"/>
              <a:buChar char="•"/>
            </a:pPr>
            <a:r>
              <a:rPr lang="en-GB" sz="1800" dirty="0">
                <a:effectLst/>
                <a:latin typeface="Calibri"/>
                <a:ea typeface="Times New Roman" panose="02020603050405020304" pitchFamily="18" charset="0"/>
                <a:cs typeface="Calibri"/>
              </a:rPr>
              <a:t>Art –</a:t>
            </a:r>
            <a:r>
              <a:rPr lang="en-GB" dirty="0">
                <a:latin typeface="Calibri"/>
                <a:ea typeface="Times New Roman" panose="02020603050405020304" pitchFamily="18" charset="0"/>
                <a:cs typeface="Calibri"/>
              </a:rPr>
              <a:t> I am an Artist.  In Art we will be working on line by experimenting and making marks using different materials.  They will learn about primary colours and practice painting.</a:t>
            </a:r>
            <a:endParaRPr lang="en-GB" dirty="0">
              <a:latin typeface="Times New Roman"/>
              <a:ea typeface="Calibri" panose="020F0502020204030204" pitchFamily="34" charset="0"/>
              <a:cs typeface="Calibri"/>
            </a:endParaRPr>
          </a:p>
          <a:p>
            <a:pPr marL="285750" indent="-285750">
              <a:lnSpc>
                <a:spcPct val="114999"/>
              </a:lnSpc>
              <a:buFont typeface="Arial"/>
              <a:buChar char="•"/>
            </a:pPr>
            <a:r>
              <a:rPr lang="en-GB" dirty="0">
                <a:latin typeface="Calibri"/>
                <a:ea typeface="Times New Roman" panose="02020603050405020304" pitchFamily="18" charset="0"/>
                <a:cs typeface="Calibri"/>
              </a:rPr>
              <a:t> Science – Plants and Seasonal</a:t>
            </a:r>
            <a:r>
              <a:rPr lang="en-GB" sz="1800" dirty="0">
                <a:effectLst/>
                <a:latin typeface="Calibri"/>
                <a:ea typeface="Times New Roman" panose="02020603050405020304" pitchFamily="18" charset="0"/>
                <a:cs typeface="Calibri"/>
              </a:rPr>
              <a:t> Changes</a:t>
            </a:r>
            <a:r>
              <a:rPr lang="en-GB" dirty="0">
                <a:latin typeface="Calibri"/>
                <a:ea typeface="Times New Roman" panose="02020603050405020304" pitchFamily="18" charset="0"/>
                <a:cs typeface="Calibri"/>
              </a:rPr>
              <a:t>.  We will be looking at what we mean when we say something is alive.  We will focus on the characteristics of plants.  They will learn the structure of a flowering plant.</a:t>
            </a:r>
            <a:endParaRPr lang="en-GB" sz="1800" dirty="0">
              <a:effectLst/>
              <a:latin typeface="Times New Roman"/>
              <a:ea typeface="Calibri" panose="020F0502020204030204" pitchFamily="34" charset="0"/>
              <a:cs typeface="Calibri"/>
            </a:endParaRPr>
          </a:p>
          <a:p>
            <a:pPr marL="342900" indent="-342900">
              <a:lnSpc>
                <a:spcPct val="115000"/>
              </a:lnSpc>
              <a:buFont typeface="Arial" panose="05050102010706020507" pitchFamily="18" charset="2"/>
              <a:buChar char="•"/>
            </a:pPr>
            <a:r>
              <a:rPr lang="en-GB" sz="1800" dirty="0">
                <a:effectLst/>
                <a:latin typeface="Calibri"/>
                <a:ea typeface="Times New Roman" panose="02020603050405020304" pitchFamily="18" charset="0"/>
                <a:cs typeface="Calibri"/>
              </a:rPr>
              <a:t>DT – </a:t>
            </a:r>
            <a:r>
              <a:rPr lang="en-GB" dirty="0">
                <a:latin typeface="Calibri"/>
                <a:ea typeface="Times New Roman" panose="02020603050405020304" pitchFamily="18" charset="0"/>
                <a:cs typeface="Calibri"/>
              </a:rPr>
              <a:t>Food; Eat a Rainbow.  We will be looking at what fruit and vegetables are and finding out where they grow.  Children will taste fruit and vegetables.  They will peel and chop them to create a fruit kebab.</a:t>
            </a:r>
            <a:endParaRPr lang="en-GB" sz="1800" dirty="0">
              <a:effectLst/>
              <a:latin typeface="Times New Roman"/>
              <a:ea typeface="Calibri" panose="020F0502020204030204" pitchFamily="34" charset="0"/>
              <a:cs typeface="Calibri"/>
            </a:endParaRPr>
          </a:p>
          <a:p>
            <a:pPr marL="342900" indent="-342900">
              <a:lnSpc>
                <a:spcPct val="115000"/>
              </a:lnSpc>
              <a:spcAft>
                <a:spcPts val="1000"/>
              </a:spcAft>
              <a:buFont typeface="Arial" panose="05050102010706020507" pitchFamily="18" charset="2"/>
              <a:buChar char="•"/>
            </a:pPr>
            <a:r>
              <a:rPr lang="en-GB" sz="1800" dirty="0">
                <a:effectLst/>
                <a:latin typeface="Calibri"/>
                <a:ea typeface="Times New Roman" panose="02020603050405020304" pitchFamily="18" charset="0"/>
                <a:cs typeface="Calibri"/>
              </a:rPr>
              <a:t>RE – </a:t>
            </a:r>
            <a:r>
              <a:rPr lang="en-GB" dirty="0">
                <a:latin typeface="Calibri"/>
                <a:ea typeface="Times New Roman" panose="02020603050405020304" pitchFamily="18" charset="0"/>
                <a:cs typeface="Calibri"/>
              </a:rPr>
              <a:t> How do people show they belong? In this Unit, the children consider what it means to belong to a group. Why does Christmas matter to Christians? They will discuss how people can show belonging through religious artefacts, places and actions.</a:t>
            </a:r>
            <a:endParaRPr lang="en-GB" sz="1800" dirty="0">
              <a:effectLst/>
              <a:latin typeface="Times New Roman"/>
              <a:ea typeface="Calibri" panose="020F0502020204030204" pitchFamily="34" charset="0"/>
              <a:cs typeface="Calibri"/>
            </a:endParaRPr>
          </a:p>
          <a:p>
            <a:pPr>
              <a:lnSpc>
                <a:spcPct val="115000"/>
              </a:lnSpc>
              <a:spcAft>
                <a:spcPts val="1000"/>
              </a:spcAft>
            </a:pPr>
            <a:r>
              <a:rPr lang="en-GB" sz="1800" b="1" dirty="0">
                <a:effectLst/>
                <a:latin typeface="Calibri"/>
                <a:ea typeface="Calibri"/>
                <a:cs typeface="Calibri"/>
              </a:rPr>
              <a:t>Maths:</a:t>
            </a:r>
            <a:br>
              <a:rPr lang="en-GB" b="1" dirty="0">
                <a:latin typeface="Calibri"/>
                <a:ea typeface="Calibri"/>
                <a:cs typeface="Calibri"/>
              </a:rPr>
            </a:br>
            <a:r>
              <a:rPr lang="en-GB" dirty="0">
                <a:latin typeface="Calibri"/>
                <a:ea typeface="Calibri"/>
                <a:cs typeface="Calibri"/>
              </a:rPr>
              <a:t>In Maths, we will be exploring 2D and 3D shapes, spotting shapes around the classroom and learning about their properties. We will also be developing our understanding of place value, addition and subtraction within 10, using practical resources such as counters and number lines.</a:t>
            </a:r>
          </a:p>
          <a:p>
            <a:pPr>
              <a:lnSpc>
                <a:spcPct val="115000"/>
              </a:lnSpc>
              <a:spcAft>
                <a:spcPts val="1000"/>
              </a:spcAft>
            </a:pPr>
            <a:r>
              <a:rPr lang="en-GB" sz="1800" b="1" dirty="0">
                <a:effectLst/>
                <a:latin typeface="Calibri"/>
                <a:ea typeface="Calibri"/>
                <a:cs typeface="Calibri"/>
              </a:rPr>
              <a:t>Writing:</a:t>
            </a:r>
            <a:br>
              <a:rPr lang="en-GB" b="1" dirty="0">
                <a:latin typeface="Calibri"/>
                <a:ea typeface="Calibri"/>
                <a:cs typeface="Calibri"/>
              </a:rPr>
            </a:br>
            <a:r>
              <a:rPr lang="en-GB" dirty="0">
                <a:latin typeface="Calibri"/>
                <a:ea typeface="Calibri"/>
                <a:cs typeface="Calibri"/>
              </a:rPr>
              <a:t>In Writing, we</a:t>
            </a:r>
            <a:r>
              <a:rPr lang="en-GB" sz="1800" dirty="0">
                <a:effectLst/>
                <a:latin typeface="Calibri"/>
                <a:ea typeface="Calibri"/>
                <a:cs typeface="Calibri"/>
              </a:rPr>
              <a:t> </a:t>
            </a:r>
            <a:r>
              <a:rPr lang="en-GB" dirty="0">
                <a:latin typeface="Calibri"/>
                <a:ea typeface="Calibri"/>
                <a:cs typeface="Calibri"/>
              </a:rPr>
              <a:t>will be learning the key</a:t>
            </a:r>
            <a:r>
              <a:rPr lang="en-GB" sz="1800" dirty="0">
                <a:effectLst/>
                <a:latin typeface="Calibri"/>
                <a:ea typeface="Calibri"/>
                <a:cs typeface="Calibri"/>
              </a:rPr>
              <a:t> skills </a:t>
            </a:r>
            <a:r>
              <a:rPr lang="en-GB" dirty="0">
                <a:latin typeface="Calibri"/>
                <a:ea typeface="Calibri"/>
                <a:cs typeface="Calibri"/>
              </a:rPr>
              <a:t>of handwriting</a:t>
            </a:r>
            <a:r>
              <a:rPr lang="en-GB" sz="1800" dirty="0">
                <a:effectLst/>
                <a:latin typeface="Calibri"/>
                <a:ea typeface="Calibri"/>
                <a:cs typeface="Calibri"/>
              </a:rPr>
              <a:t> </a:t>
            </a:r>
            <a:r>
              <a:rPr lang="en-GB" dirty="0">
                <a:latin typeface="Calibri"/>
                <a:ea typeface="Calibri"/>
                <a:cs typeface="Calibri"/>
              </a:rPr>
              <a:t>and </a:t>
            </a:r>
            <a:r>
              <a:rPr lang="en-GB" sz="1800" dirty="0">
                <a:effectLst/>
                <a:latin typeface="Calibri"/>
                <a:ea typeface="Calibri"/>
                <a:cs typeface="Calibri"/>
              </a:rPr>
              <a:t>write and </a:t>
            </a:r>
            <a:r>
              <a:rPr lang="en-GB" dirty="0">
                <a:latin typeface="Calibri"/>
                <a:ea typeface="Calibri"/>
                <a:cs typeface="Calibri"/>
              </a:rPr>
              <a:t>punctuating</a:t>
            </a:r>
            <a:r>
              <a:rPr lang="en-GB" sz="1800" dirty="0">
                <a:effectLst/>
                <a:latin typeface="Calibri"/>
                <a:ea typeface="Calibri"/>
                <a:cs typeface="Calibri"/>
              </a:rPr>
              <a:t> simple sentences.</a:t>
            </a:r>
            <a:r>
              <a:rPr lang="en-GB" dirty="0">
                <a:latin typeface="Calibri"/>
                <a:ea typeface="Calibri"/>
                <a:cs typeface="Calibri"/>
              </a:rPr>
              <a:t> We will be using the following texts: The Naughty Bus, A Tiny Seed, Lost in the Toy Museum and Dogger.  There will be opportunities to do independent writing during continuous provision</a:t>
            </a:r>
            <a:endParaRPr lang="en-GB" sz="1800" b="1" dirty="0">
              <a:effectLst/>
              <a:latin typeface="Calibri"/>
              <a:ea typeface="Calibri"/>
              <a:cs typeface="Calibri"/>
            </a:endParaRPr>
          </a:p>
          <a:p>
            <a:pPr>
              <a:lnSpc>
                <a:spcPct val="115000"/>
              </a:lnSpc>
              <a:spcAft>
                <a:spcPts val="1000"/>
              </a:spcAft>
            </a:pPr>
            <a:r>
              <a:rPr lang="en-GB" sz="1800" b="1" dirty="0">
                <a:effectLst/>
                <a:latin typeface="Calibri"/>
                <a:ea typeface="Calibri"/>
                <a:cs typeface="Calibri"/>
              </a:rPr>
              <a:t>Reading:</a:t>
            </a:r>
            <a:endParaRPr lang="en-GB" dirty="0">
              <a:latin typeface="Calibri" panose="020F0502020204030204" pitchFamily="34" charset="0"/>
              <a:ea typeface="Calibri" panose="020F0502020204030204" pitchFamily="34" charset="0"/>
              <a:cs typeface="Vrinda" panose="020B0502040204020203" pitchFamily="34" charset="0"/>
            </a:endParaRPr>
          </a:p>
          <a:p>
            <a:pPr marL="342900" indent="-342900">
              <a:lnSpc>
                <a:spcPct val="114999"/>
              </a:lnSpc>
              <a:buFont typeface="Arial" panose="05050102010706020507" pitchFamily="18" charset="2"/>
              <a:buChar char="•"/>
            </a:pPr>
            <a:r>
              <a:rPr lang="en-GB" sz="1800" dirty="0">
                <a:effectLst/>
                <a:latin typeface="Calibri"/>
                <a:ea typeface="Calibri"/>
                <a:cs typeface="Calibri"/>
              </a:rPr>
              <a:t>Children will be given two reading books a week. Please read at least 5 times</a:t>
            </a:r>
            <a:r>
              <a:rPr lang="en-GB" dirty="0">
                <a:latin typeface="Calibri"/>
                <a:ea typeface="Calibri"/>
                <a:cs typeface="Calibri"/>
              </a:rPr>
              <a:t> a week and record in the Reading Record.  </a:t>
            </a:r>
            <a:r>
              <a:rPr lang="en-GB" sz="1800" dirty="0">
                <a:effectLst/>
                <a:latin typeface="Calibri"/>
                <a:ea typeface="Calibri"/>
                <a:cs typeface="Calibri"/>
              </a:rPr>
              <a:t>One of </a:t>
            </a:r>
            <a:r>
              <a:rPr lang="en-GB" dirty="0">
                <a:latin typeface="Calibri"/>
                <a:ea typeface="Calibri"/>
                <a:cs typeface="Calibri"/>
              </a:rPr>
              <a:t>our books </a:t>
            </a:r>
            <a:r>
              <a:rPr lang="en-GB" sz="1800" dirty="0">
                <a:effectLst/>
                <a:latin typeface="Calibri"/>
                <a:ea typeface="Calibri"/>
                <a:cs typeface="Calibri"/>
              </a:rPr>
              <a:t>will be from </a:t>
            </a:r>
            <a:r>
              <a:rPr lang="en-GB" dirty="0">
                <a:latin typeface="Calibri"/>
                <a:ea typeface="Calibri"/>
                <a:cs typeface="Calibri"/>
              </a:rPr>
              <a:t>the</a:t>
            </a:r>
            <a:r>
              <a:rPr lang="en-GB" sz="1800" dirty="0">
                <a:effectLst/>
                <a:latin typeface="Calibri"/>
                <a:ea typeface="Calibri"/>
                <a:cs typeface="Calibri"/>
              </a:rPr>
              <a:t> Read, Write Inc phonics lessons and one a free choice book.</a:t>
            </a:r>
            <a:r>
              <a:rPr lang="en-GB" dirty="0">
                <a:latin typeface="Calibri"/>
                <a:ea typeface="Calibri"/>
                <a:cs typeface="Calibri"/>
              </a:rPr>
              <a:t> </a:t>
            </a:r>
            <a:r>
              <a:rPr lang="en-GB" sz="1800" dirty="0">
                <a:effectLst/>
                <a:latin typeface="Calibri"/>
                <a:ea typeface="Calibri"/>
                <a:cs typeface="Calibri"/>
              </a:rPr>
              <a:t>The free choice book is to be enjoyed together by parent and child.</a:t>
            </a:r>
            <a:r>
              <a:rPr lang="en-US" sz="1800" kern="1400" dirty="0">
                <a:ln>
                  <a:noFill/>
                </a:ln>
                <a:solidFill>
                  <a:srgbClr val="000000"/>
                </a:solidFill>
                <a:effectLst/>
                <a:latin typeface="Calibri"/>
                <a:ea typeface="Calibri"/>
                <a:cs typeface="Calibri"/>
              </a:rPr>
              <a:t> </a:t>
            </a:r>
            <a:r>
              <a:rPr lang="en-US" kern="1400" dirty="0">
                <a:solidFill>
                  <a:srgbClr val="000000"/>
                </a:solidFill>
                <a:latin typeface="Calibri"/>
                <a:ea typeface="Calibri"/>
                <a:cs typeface="Calibri"/>
              </a:rPr>
              <a:t> </a:t>
            </a:r>
            <a:endParaRPr lang="en-US" sz="1800" kern="1400" dirty="0">
              <a:ln>
                <a:noFill/>
              </a:ln>
              <a:solidFill>
                <a:srgbClr val="2A2C65"/>
              </a:solidFill>
              <a:effectLst/>
              <a:latin typeface="Calibri"/>
              <a:ea typeface="Calibri"/>
              <a:cs typeface="Calibri"/>
            </a:endParaRPr>
          </a:p>
        </p:txBody>
      </p:sp>
      <p:sp>
        <p:nvSpPr>
          <p:cNvPr id="4" name="object 18">
            <a:extLst>
              <a:ext uri="{FF2B5EF4-FFF2-40B4-BE49-F238E27FC236}">
                <a16:creationId xmlns:a16="http://schemas.microsoft.com/office/drawing/2014/main" id="{46387B9D-A061-FB67-6A7C-BDEDB7482165}"/>
              </a:ext>
            </a:extLst>
          </p:cNvPr>
          <p:cNvSpPr txBox="1"/>
          <p:nvPr/>
        </p:nvSpPr>
        <p:spPr>
          <a:xfrm>
            <a:off x="604199" y="1463675"/>
            <a:ext cx="3301174" cy="402033"/>
          </a:xfrm>
          <a:prstGeom prst="rect">
            <a:avLst/>
          </a:prstGeom>
        </p:spPr>
        <p:txBody>
          <a:bodyPr vert="horz" wrap="square" lIns="0" tIns="17145" rIns="0" bIns="0" rtlCol="0">
            <a:spAutoFit/>
          </a:bodyPr>
          <a:lstStyle/>
          <a:p>
            <a:pPr marL="12700">
              <a:lnSpc>
                <a:spcPct val="100000"/>
              </a:lnSpc>
              <a:spcBef>
                <a:spcPts val="135"/>
              </a:spcBef>
            </a:pPr>
            <a:r>
              <a:rPr lang="en-GB" sz="2500" b="1" spc="-55" dirty="0">
                <a:solidFill>
                  <a:srgbClr val="2A2C65"/>
                </a:solidFill>
                <a:latin typeface="Lato" panose="020F0502020204030203" pitchFamily="34" charset="0"/>
                <a:ea typeface="Lato" panose="020F0502020204030203" pitchFamily="34" charset="0"/>
                <a:cs typeface="Lato" panose="020F0502020204030203" pitchFamily="34" charset="0"/>
              </a:rPr>
              <a:t>Our Curriculum </a:t>
            </a:r>
            <a:endParaRPr lang="en-GB" sz="1300" b="1" dirty="0">
              <a:solidFill>
                <a:srgbClr val="2A2C65"/>
              </a:solidFill>
              <a:latin typeface="Lato" panose="020F0502020204030203" pitchFamily="34" charset="0"/>
              <a:ea typeface="Lato" panose="020F0502020204030203" pitchFamily="34" charset="0"/>
              <a:cs typeface="Lato" panose="020F0502020204030203" pitchFamily="34" charset="0"/>
            </a:endParaRPr>
          </a:p>
        </p:txBody>
      </p:sp>
      <p:sp>
        <p:nvSpPr>
          <p:cNvPr id="5" name="object 22">
            <a:extLst>
              <a:ext uri="{FF2B5EF4-FFF2-40B4-BE49-F238E27FC236}">
                <a16:creationId xmlns:a16="http://schemas.microsoft.com/office/drawing/2014/main" id="{A676B48E-8030-9220-FFD5-580B55DC5638}"/>
              </a:ext>
            </a:extLst>
          </p:cNvPr>
          <p:cNvSpPr/>
          <p:nvPr/>
        </p:nvSpPr>
        <p:spPr>
          <a:xfrm>
            <a:off x="679450" y="1410970"/>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p>
            <a:endParaRPr>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6" name="object 6">
            <a:extLst>
              <a:ext uri="{FF2B5EF4-FFF2-40B4-BE49-F238E27FC236}">
                <a16:creationId xmlns:a16="http://schemas.microsoft.com/office/drawing/2014/main" id="{C11D9AA4-F374-48C2-E0D9-8D4C77CBC136}"/>
              </a:ext>
            </a:extLst>
          </p:cNvPr>
          <p:cNvSpPr txBox="1"/>
          <p:nvPr/>
        </p:nvSpPr>
        <p:spPr>
          <a:xfrm>
            <a:off x="11801559" y="1972880"/>
            <a:ext cx="7627824" cy="7659917"/>
          </a:xfrm>
          <a:prstGeom prst="rect">
            <a:avLst/>
          </a:prstGeom>
        </p:spPr>
        <p:txBody>
          <a:bodyPr vert="horz" wrap="square" lIns="0" tIns="17145" rIns="0" bIns="0" rtlCol="0" anchor="t">
            <a:spAutoFit/>
          </a:bodyPr>
          <a:lstStyle/>
          <a:p>
            <a:pPr>
              <a:lnSpc>
                <a:spcPct val="115000"/>
              </a:lnSpc>
              <a:spcAft>
                <a:spcPts val="1000"/>
              </a:spcAft>
            </a:pPr>
            <a:r>
              <a:rPr lang="en-GB" sz="1800" b="1" dirty="0">
                <a:effectLst/>
                <a:latin typeface="Calibri"/>
                <a:ea typeface="Calibri"/>
                <a:cs typeface="Calibri"/>
              </a:rPr>
              <a:t>Assemblies</a:t>
            </a:r>
            <a:r>
              <a:rPr lang="en-GB" sz="1800" b="1" dirty="0">
                <a:effectLst/>
                <a:latin typeface="Calibri"/>
                <a:ea typeface="Calibri"/>
                <a:cs typeface="Times New Roman"/>
              </a:rPr>
              <a:t>:</a:t>
            </a:r>
            <a:endParaRPr lang="en-GB" sz="1800" dirty="0">
              <a:effectLst/>
              <a:latin typeface="Calibri"/>
              <a:ea typeface="Calibri"/>
              <a:cs typeface="Times New Roman"/>
            </a:endParaRPr>
          </a:p>
          <a:p>
            <a:pPr>
              <a:lnSpc>
                <a:spcPct val="115000"/>
              </a:lnSpc>
              <a:spcAft>
                <a:spcPts val="1000"/>
              </a:spcAft>
            </a:pPr>
            <a:r>
              <a:rPr lang="en-GB" dirty="0">
                <a:latin typeface="Calibri"/>
                <a:ea typeface="Calibri"/>
                <a:cs typeface="Calibri"/>
              </a:rPr>
              <a:t>Year 1’s first class assembly will be on the 12th of November. At 2:50pm.</a:t>
            </a:r>
          </a:p>
          <a:p>
            <a:pPr>
              <a:lnSpc>
                <a:spcPct val="115000"/>
              </a:lnSpc>
              <a:spcAft>
                <a:spcPts val="1000"/>
              </a:spcAft>
            </a:pPr>
            <a:r>
              <a:rPr lang="en-GB" sz="1800" b="1" dirty="0">
                <a:effectLst/>
                <a:latin typeface="Calibri"/>
                <a:ea typeface="Calibri"/>
                <a:cs typeface="Calibri"/>
              </a:rPr>
              <a:t>Homework</a:t>
            </a:r>
            <a:r>
              <a:rPr lang="en-GB" sz="1800" b="1" dirty="0">
                <a:effectLst/>
                <a:latin typeface="Calibri"/>
                <a:ea typeface="Calibri"/>
                <a:cs typeface="Times New Roman"/>
              </a:rPr>
              <a:t>:</a:t>
            </a:r>
          </a:p>
          <a:p>
            <a:pPr>
              <a:lnSpc>
                <a:spcPct val="115000"/>
              </a:lnSpc>
              <a:spcAft>
                <a:spcPts val="1000"/>
              </a:spcAft>
            </a:pPr>
            <a:r>
              <a:rPr lang="en-GB" sz="1800" dirty="0">
                <a:effectLst/>
                <a:latin typeface="Calibri"/>
                <a:ea typeface="Times New Roman" panose="02020603050405020304" pitchFamily="18" charset="0"/>
                <a:cs typeface="Calibri"/>
              </a:rPr>
              <a:t>Phonics homework will be sent each Friday and needs to be completed by the following </a:t>
            </a:r>
            <a:r>
              <a:rPr lang="en-GB" dirty="0">
                <a:latin typeface="Calibri"/>
                <a:ea typeface="Times New Roman" panose="02020603050405020304" pitchFamily="18" charset="0"/>
                <a:cs typeface="Calibri"/>
              </a:rPr>
              <a:t>Thursday. </a:t>
            </a:r>
            <a:endParaRPr lang="en-GB" sz="1800" dirty="0">
              <a:effectLst/>
              <a:latin typeface="Calibri" panose="020F0502020204030204" pitchFamily="34" charset="0"/>
              <a:ea typeface="Times New Roman" panose="02020603050405020304" pitchFamily="18" charset="0"/>
              <a:cs typeface="Calibri" panose="020F0502020204030204" pitchFamily="34" charset="0"/>
            </a:endParaRPr>
          </a:p>
          <a:p>
            <a:pPr marL="0" marR="0" indent="0" algn="l">
              <a:lnSpc>
                <a:spcPct val="119000"/>
              </a:lnSpc>
              <a:spcBef>
                <a:spcPts val="0"/>
              </a:spcBef>
              <a:spcAft>
                <a:spcPts val="600"/>
              </a:spcAft>
            </a:pPr>
            <a:r>
              <a:rPr lang="en-GB" b="1" kern="1400" dirty="0">
                <a:solidFill>
                  <a:srgbClr val="000000"/>
                </a:solidFill>
                <a:latin typeface="Lato"/>
                <a:ea typeface="Lato"/>
                <a:cs typeface="Lato"/>
              </a:rPr>
              <a:t>PE: </a:t>
            </a:r>
            <a:r>
              <a:rPr lang="en-US" sz="1800" kern="1400" dirty="0">
                <a:ln>
                  <a:noFill/>
                </a:ln>
                <a:solidFill>
                  <a:srgbClr val="000000"/>
                </a:solidFill>
                <a:effectLst/>
                <a:latin typeface="Calibri"/>
                <a:ea typeface="Calibri"/>
                <a:cs typeface="Calibri"/>
              </a:rPr>
              <a:t>Children should come to school wearing their PE kit on PE days. </a:t>
            </a:r>
          </a:p>
          <a:p>
            <a:pPr>
              <a:lnSpc>
                <a:spcPct val="115000"/>
              </a:lnSpc>
              <a:spcAft>
                <a:spcPts val="1000"/>
              </a:spcAft>
            </a:pPr>
            <a:r>
              <a:rPr lang="en-US" b="1" dirty="0">
                <a:latin typeface="Calibri"/>
                <a:ea typeface="Calibri"/>
                <a:cs typeface="Calibri"/>
              </a:rPr>
              <a:t>Grey: Wednesday </a:t>
            </a:r>
          </a:p>
          <a:p>
            <a:pPr marR="0" indent="0">
              <a:lnSpc>
                <a:spcPct val="115000"/>
              </a:lnSpc>
              <a:spcBef>
                <a:spcPts val="0"/>
              </a:spcBef>
              <a:spcAft>
                <a:spcPts val="1000"/>
              </a:spcAft>
            </a:pPr>
            <a:r>
              <a:rPr lang="en-US" b="1" dirty="0">
                <a:latin typeface="Calibri"/>
                <a:ea typeface="Calibri"/>
                <a:cs typeface="Calibri"/>
              </a:rPr>
              <a:t>Murphy: Wednesday </a:t>
            </a:r>
          </a:p>
          <a:p>
            <a:pPr>
              <a:lnSpc>
                <a:spcPct val="119000"/>
              </a:lnSpc>
              <a:spcAft>
                <a:spcPts val="600"/>
              </a:spcAft>
            </a:pPr>
            <a:r>
              <a:rPr lang="en-US" dirty="0">
                <a:latin typeface="Calibri"/>
                <a:ea typeface="Calibri"/>
                <a:cs typeface="Calibri"/>
              </a:rPr>
              <a:t>PE lessons may be indoors or outdoors, so please ensure they have suitable shoes and warm clothes. Please follow the school guidelines for PE kits: navy tracksuit bottoms, navy jumpers and white t-shirts.  PE uniform must have no logos.</a:t>
            </a:r>
          </a:p>
          <a:p>
            <a:pPr>
              <a:lnSpc>
                <a:spcPct val="115000"/>
              </a:lnSpc>
              <a:spcAft>
                <a:spcPts val="1000"/>
              </a:spcAft>
            </a:pPr>
            <a:r>
              <a:rPr lang="en-GB" sz="1800" b="1" dirty="0">
                <a:effectLst/>
                <a:latin typeface="Calibri"/>
                <a:ea typeface="Calibri"/>
                <a:cs typeface="Calibri"/>
              </a:rPr>
              <a:t>Jewellery:</a:t>
            </a:r>
            <a:endParaRPr lang="en-GB" sz="1800" dirty="0">
              <a:effectLst/>
              <a:latin typeface="Calibri"/>
              <a:ea typeface="Calibri"/>
              <a:cs typeface="Calibri"/>
            </a:endParaRPr>
          </a:p>
          <a:p>
            <a:pPr marL="342900" indent="-342900">
              <a:lnSpc>
                <a:spcPct val="115000"/>
              </a:lnSpc>
              <a:buFont typeface="Symbol" panose="05050102010706020507" pitchFamily="18" charset="2"/>
              <a:buChar char=""/>
            </a:pPr>
            <a:r>
              <a:rPr lang="en-GB" dirty="0">
                <a:latin typeface="Calibri"/>
                <a:ea typeface="Calibri"/>
                <a:cs typeface="Calibri"/>
              </a:rPr>
              <a:t>Children should not wear any jewellery unless it is of religious significance.</a:t>
            </a:r>
          </a:p>
          <a:p>
            <a:pPr marL="342900" indent="-342900">
              <a:lnSpc>
                <a:spcPct val="115000"/>
              </a:lnSpc>
              <a:spcAft>
                <a:spcPts val="1000"/>
              </a:spcAft>
              <a:buFont typeface="Symbol" panose="05050102010706020507" pitchFamily="18" charset="2"/>
              <a:buChar char=""/>
            </a:pPr>
            <a:r>
              <a:rPr lang="en-GB" dirty="0">
                <a:latin typeface="Calibri"/>
                <a:ea typeface="Calibri"/>
                <a:cs typeface="Calibri"/>
              </a:rPr>
              <a:t>On PE days, girls’ earrings should be removed at home or covered with tape.</a:t>
            </a:r>
          </a:p>
          <a:p>
            <a:pPr>
              <a:lnSpc>
                <a:spcPct val="115000"/>
              </a:lnSpc>
              <a:spcAft>
                <a:spcPts val="1000"/>
              </a:spcAft>
            </a:pPr>
            <a:r>
              <a:rPr lang="en-US" b="1" dirty="0">
                <a:latin typeface="Calibri"/>
                <a:ea typeface="Calibri"/>
                <a:cs typeface="Calibri"/>
              </a:rPr>
              <a:t>Lost property: </a:t>
            </a:r>
          </a:p>
          <a:p>
            <a:pPr>
              <a:lnSpc>
                <a:spcPct val="115000"/>
              </a:lnSpc>
              <a:spcAft>
                <a:spcPts val="1000"/>
              </a:spcAft>
            </a:pPr>
            <a:r>
              <a:rPr lang="en-US" dirty="0">
                <a:latin typeface="Calibri"/>
                <a:ea typeface="Calibri"/>
                <a:cs typeface="Calibri"/>
              </a:rPr>
              <a:t>Please name all of your child’s things to help us to keep them safe. If they have lost items please speak to your class teacher. </a:t>
            </a:r>
          </a:p>
          <a:p>
            <a:pPr>
              <a:lnSpc>
                <a:spcPct val="115000"/>
              </a:lnSpc>
              <a:spcAft>
                <a:spcPts val="1000"/>
              </a:spcAft>
            </a:pPr>
            <a:r>
              <a:rPr lang="en-US" b="1" dirty="0">
                <a:latin typeface="Calibri"/>
                <a:ea typeface="Calibri"/>
                <a:cs typeface="Calibri"/>
              </a:rPr>
              <a:t>Trips:</a:t>
            </a:r>
          </a:p>
          <a:p>
            <a:pPr>
              <a:lnSpc>
                <a:spcPct val="114999"/>
              </a:lnSpc>
              <a:spcAft>
                <a:spcPts val="1000"/>
              </a:spcAft>
            </a:pPr>
            <a:r>
              <a:rPr lang="en-US" dirty="0">
                <a:latin typeface="Calibri"/>
                <a:ea typeface="Calibri"/>
                <a:cs typeface="Calibri"/>
              </a:rPr>
              <a:t>Year 1 will visit St Jude’s church</a:t>
            </a:r>
            <a:r>
              <a:rPr lang="en-GB" sz="1700" dirty="0">
                <a:latin typeface="Lato"/>
                <a:ea typeface="Lato"/>
                <a:cs typeface="Lato"/>
              </a:rPr>
              <a:t>.</a:t>
            </a:r>
            <a:endParaRPr sz="1700" dirty="0">
              <a:solidFill>
                <a:srgbClr val="2A2C65"/>
              </a:solidFill>
              <a:latin typeface="Lato"/>
              <a:ea typeface="Lato"/>
              <a:cs typeface="Lato"/>
            </a:endParaRPr>
          </a:p>
        </p:txBody>
      </p:sp>
      <p:sp>
        <p:nvSpPr>
          <p:cNvPr id="7" name="object 24">
            <a:extLst>
              <a:ext uri="{FF2B5EF4-FFF2-40B4-BE49-F238E27FC236}">
                <a16:creationId xmlns:a16="http://schemas.microsoft.com/office/drawing/2014/main" id="{B5F04FE2-E55B-4425-510A-1C4F021A907E}"/>
              </a:ext>
            </a:extLst>
          </p:cNvPr>
          <p:cNvSpPr txBox="1">
            <a:spLocks/>
          </p:cNvSpPr>
          <p:nvPr/>
        </p:nvSpPr>
        <p:spPr>
          <a:xfrm>
            <a:off x="-4486335" y="501791"/>
            <a:ext cx="18821399" cy="676980"/>
          </a:xfrm>
          <a:prstGeom prst="rect">
            <a:avLst/>
          </a:prstGeom>
        </p:spPr>
        <p:txBody>
          <a:bodyPr vert="horz" wrap="square" lIns="0" tIns="12065" rIns="0" bIns="0" rtlCol="0" anchor="b">
            <a:spAutoFit/>
          </a:bodyPr>
          <a:lstStyle>
            <a:lvl1pPr algn="ctr" defTabSz="1657575" rtl="0" eaLnBrk="1" latinLnBrk="0" hangingPunct="1">
              <a:lnSpc>
                <a:spcPct val="90000"/>
              </a:lnSpc>
              <a:spcBef>
                <a:spcPct val="0"/>
              </a:spcBef>
              <a:buNone/>
              <a:defRPr sz="9894" kern="1200">
                <a:solidFill>
                  <a:schemeClr val="tx1"/>
                </a:solidFill>
                <a:latin typeface="Lato" panose="020F0502020204030203" pitchFamily="34" charset="0"/>
                <a:ea typeface="Lato" panose="020F0502020204030203" pitchFamily="34" charset="0"/>
                <a:cs typeface="Lato" panose="020F0502020204030203" pitchFamily="34" charset="0"/>
              </a:defRPr>
            </a:lvl1pPr>
          </a:lstStyle>
          <a:p>
            <a:r>
              <a:rPr lang="en-US" sz="4800">
                <a:latin typeface="Lato"/>
                <a:ea typeface="Lato"/>
                <a:cs typeface="Lato"/>
              </a:rPr>
              <a:t>Year 1 Autumn Curriculum 2026</a:t>
            </a:r>
            <a:endParaRPr lang="en-US" sz="4800" dirty="0"/>
          </a:p>
        </p:txBody>
      </p:sp>
    </p:spTree>
    <p:extLst>
      <p:ext uri="{BB962C8B-B14F-4D97-AF65-F5344CB8AC3E}">
        <p14:creationId xmlns:p14="http://schemas.microsoft.com/office/powerpoint/2010/main" val="2111408863"/>
      </p:ext>
    </p:extLst>
  </p:cSld>
  <p:clrMapOvr>
    <a:masterClrMapping/>
  </p:clrMapOvr>
</p:sld>
</file>

<file path=ppt/theme/theme1.xml><?xml version="1.0" encoding="utf-8"?>
<a:theme xmlns:a="http://schemas.openxmlformats.org/drawingml/2006/main" name="1_Office Theme">
  <a:themeElements>
    <a:clrScheme name="PKAT">
      <a:dk1>
        <a:srgbClr val="2A2C65"/>
      </a:dk1>
      <a:lt1>
        <a:srgbClr val="FFFFFF"/>
      </a:lt1>
      <a:dk2>
        <a:srgbClr val="44546A"/>
      </a:dk2>
      <a:lt2>
        <a:srgbClr val="E7E6E6"/>
      </a:lt2>
      <a:accent1>
        <a:srgbClr val="00592A"/>
      </a:accent1>
      <a:accent2>
        <a:srgbClr val="E1791D"/>
      </a:accent2>
      <a:accent3>
        <a:srgbClr val="A31A6D"/>
      </a:accent3>
      <a:accent4>
        <a:srgbClr val="C0162C"/>
      </a:accent4>
      <a:accent5>
        <a:srgbClr val="E1791D"/>
      </a:accent5>
      <a:accent6>
        <a:srgbClr val="70AD47"/>
      </a:accent6>
      <a:hlink>
        <a:srgbClr val="2A2B65"/>
      </a:hlink>
      <a:folHlink>
        <a:srgbClr val="A31A6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BD983BC7031D43A9B316B3EE7E1C49" ma:contentTypeVersion="15" ma:contentTypeDescription="Create a new document." ma:contentTypeScope="" ma:versionID="b3d19aa8f9b877ae977faa6547d7ff4a">
  <xsd:schema xmlns:xsd="http://www.w3.org/2001/XMLSchema" xmlns:xs="http://www.w3.org/2001/XMLSchema" xmlns:p="http://schemas.microsoft.com/office/2006/metadata/properties" xmlns:ns2="1884bc77-6208-46bc-8ca1-f8e0ebd7cfa8" xmlns:ns3="fe9c093d-aa41-478f-be6b-e7e20e8ebaed" targetNamespace="http://schemas.microsoft.com/office/2006/metadata/properties" ma:root="true" ma:fieldsID="7297f9403286fe406b6fab0a6a2adf56" ns2:_="" ns3:_="">
    <xsd:import namespace="1884bc77-6208-46bc-8ca1-f8e0ebd7cfa8"/>
    <xsd:import namespace="fe9c093d-aa41-478f-be6b-e7e20e8ebae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84bc77-6208-46bc-8ca1-f8e0ebd7cf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9c093d-aa41-478f-be6b-e7e20e8ebae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a7224fc3-dce8-45ae-85db-2a0c4baabf4f}" ma:internalName="TaxCatchAll" ma:showField="CatchAllData" ma:web="fe9c093d-aa41-478f-be6b-e7e20e8ebae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e9c093d-aa41-478f-be6b-e7e20e8ebaed" xsi:nil="true"/>
    <lcf76f155ced4ddcb4097134ff3c332f xmlns="1884bc77-6208-46bc-8ca1-f8e0ebd7cfa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8A87163-D4D7-407F-97A7-0079017DA34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84bc77-6208-46bc-8ca1-f8e0ebd7cfa8"/>
    <ds:schemaRef ds:uri="fe9c093d-aa41-478f-be6b-e7e20e8ebae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2D7F81D-E11B-4FAC-BEDD-7BD5D47E0398}">
  <ds:schemaRefs>
    <ds:schemaRef ds:uri="http://schemas.microsoft.com/sharepoint/v3/contenttype/forms"/>
  </ds:schemaRefs>
</ds:datastoreItem>
</file>

<file path=customXml/itemProps3.xml><?xml version="1.0" encoding="utf-8"?>
<ds:datastoreItem xmlns:ds="http://schemas.openxmlformats.org/officeDocument/2006/customXml" ds:itemID="{892F18CE-0664-4747-9A36-DB6272ADADB8}">
  <ds:schemaRefs>
    <ds:schemaRef ds:uri="http://www.w3.org/XML/1998/namespace"/>
    <ds:schemaRef ds:uri="http://schemas.openxmlformats.org/package/2006/metadata/core-properties"/>
    <ds:schemaRef ds:uri="http://schemas.microsoft.com/office/infopath/2007/PartnerControls"/>
    <ds:schemaRef ds:uri="http://schemas.microsoft.com/office/2006/metadata/properties"/>
    <ds:schemaRef ds:uri="1884bc77-6208-46bc-8ca1-f8e0ebd7cfa8"/>
    <ds:schemaRef ds:uri="http://purl.org/dc/elements/1.1/"/>
    <ds:schemaRef ds:uri="http://schemas.microsoft.com/office/2006/documentManagement/types"/>
    <ds:schemaRef ds:uri="fe9c093d-aa41-478f-be6b-e7e20e8ebaed"/>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75</TotalTime>
  <Words>631</Words>
  <Application>Microsoft Office PowerPoint</Application>
  <PresentationFormat>Custom</PresentationFormat>
  <Paragraphs>33</Paragraphs>
  <Slides>2</Slides>
  <Notes>2</Notes>
  <HiddenSlides>0</HiddenSlides>
  <MMClips>0</MMClips>
  <ScaleCrop>false</ScaleCrop>
  <HeadingPairs>
    <vt:vector size="4" baseType="variant">
      <vt:variant>
        <vt:lpstr>Theme</vt:lpstr>
      </vt:variant>
      <vt:variant>
        <vt:i4>2</vt:i4>
      </vt:variant>
      <vt:variant>
        <vt:lpstr>Slide Titles</vt:lpstr>
      </vt:variant>
      <vt:variant>
        <vt:i4>2</vt:i4>
      </vt:variant>
    </vt:vector>
  </HeadingPairs>
  <TitlesOfParts>
    <vt:vector size="4" baseType="lpstr">
      <vt:lpstr>1_Office Theme</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Here’s a Bold Headline.</dc:title>
  <dc:creator>Matthew DEERE</dc:creator>
  <cp:lastModifiedBy>Lauren MITCHELL</cp:lastModifiedBy>
  <cp:revision>7</cp:revision>
  <dcterms:created xsi:type="dcterms:W3CDTF">2021-06-07T11:40:55Z</dcterms:created>
  <dcterms:modified xsi:type="dcterms:W3CDTF">2026-09-24T13:44:39Z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0x0101005BBD983BC7031D43A9B316B3EE7E1C49</vt:lpwstr>
  </property>
  <property fmtid="{D5CDD505-2E9C-101B-9397-08002B2CF9AE}" pid="3" name="MediaServiceImageTags">
    <vt:lpwstr/>
  </property>
  <property fmtid="{D5CDD505-2E9C-101B-9397-08002B2CF9AE}" pid="4" name="MSIP_Label_5fcadf04-bbb3-4439-84c3-42b4d4f7a5b4_Enabled">
    <vt:lpwstr>true</vt:lpwstr>
  </property>
  <property fmtid="{D5CDD505-2E9C-101B-9397-08002B2CF9AE}" pid="5" name="MSIP_Label_5fcadf04-bbb3-4439-84c3-42b4d4f7a5b4_SetDate">
    <vt:lpwstr>2026-09-01T16:07:00Z</vt:lpwstr>
  </property>
  <property fmtid="{D5CDD505-2E9C-101B-9397-08002B2CF9AE}" pid="6" name="MSIP_Label_5fcadf04-bbb3-4439-84c3-42b4d4f7a5b4_Method">
    <vt:lpwstr>Standard</vt:lpwstr>
  </property>
  <property fmtid="{D5CDD505-2E9C-101B-9397-08002B2CF9AE}" pid="7" name="MSIP_Label_5fcadf04-bbb3-4439-84c3-42b4d4f7a5b4_Name">
    <vt:lpwstr>Internal</vt:lpwstr>
  </property>
  <property fmtid="{D5CDD505-2E9C-101B-9397-08002B2CF9AE}" pid="8" name="MSIP_Label_5fcadf04-bbb3-4439-84c3-42b4d4f7a5b4_SiteId">
    <vt:lpwstr>08f10fa4-992d-442e-9ac5-79ae28c502e5</vt:lpwstr>
  </property>
  <property fmtid="{D5CDD505-2E9C-101B-9397-08002B2CF9AE}" pid="9" name="MSIP_Label_5fcadf04-bbb3-4439-84c3-42b4d4f7a5b4_ActionId">
    <vt:lpwstr>411877f4-5d03-4462-baf5-4bf82a0f04fa</vt:lpwstr>
  </property>
  <property fmtid="{D5CDD505-2E9C-101B-9397-08002B2CF9AE}" pid="10" name="MSIP_Label_5fcadf04-bbb3-4439-84c3-42b4d4f7a5b4_ContentBits">
    <vt:lpwstr>0</vt:lpwstr>
  </property>
  <property fmtid="{D5CDD505-2E9C-101B-9397-08002B2CF9AE}" pid="11" name="MSIP_Label_5fcadf04-bbb3-4439-84c3-42b4d4f7a5b4_Tag">
    <vt:lpwstr>10, 3, 0, 2</vt:lpwstr>
  </property>
</Properties>
</file>