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Layouts/slideLayout7.xml" ContentType="application/vnd.openxmlformats-officedocument.presentationml.slideLayout+xml"/>
  <Override PartName="/ppt/theme/theme3.xml" ContentType="application/vnd.openxmlformats-officedocument.theme+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4.xml" ContentType="application/vnd.openxmlformats-officedocument.theme+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4" r:id="rId4"/>
    <p:sldMasterId id="2147483667" r:id="rId5"/>
    <p:sldMasterId id="2147483673" r:id="rId6"/>
    <p:sldMasterId id="2147483675" r:id="rId7"/>
    <p:sldMasterId id="2147483681" r:id="rId8"/>
  </p:sldMasterIdLst>
  <p:notesMasterIdLst>
    <p:notesMasterId r:id="rId20"/>
  </p:notesMasterIdLst>
  <p:handoutMasterIdLst>
    <p:handoutMasterId r:id="rId21"/>
  </p:handoutMasterIdLst>
  <p:sldIdLst>
    <p:sldId id="647" r:id="rId9"/>
    <p:sldId id="648" r:id="rId10"/>
    <p:sldId id="649" r:id="rId11"/>
    <p:sldId id="650" r:id="rId12"/>
    <p:sldId id="651" r:id="rId13"/>
    <p:sldId id="652" r:id="rId14"/>
    <p:sldId id="550" r:id="rId15"/>
    <p:sldId id="643" r:id="rId16"/>
    <p:sldId id="644" r:id="rId17"/>
    <p:sldId id="645" r:id="rId18"/>
    <p:sldId id="646" r:id="rId19"/>
  </p:sldIdLst>
  <p:sldSz cx="9906000" cy="6858000" type="A4"/>
  <p:notesSz cx="6858000" cy="9144000"/>
  <p:embeddedFontLst>
    <p:embeddedFont>
      <p:font typeface="Roboto" panose="02000000000000000000" pitchFamily="2" charset="0"/>
      <p:regular r:id="rId22"/>
      <p:bold r:id="rId23"/>
      <p:italic r:id="rId24"/>
      <p:boldItalic r:id="rId25"/>
    </p:embeddedFont>
    <p:embeddedFont>
      <p:font typeface="United Curriculum" panose="020B0604020202020204" charset="0"/>
      <p:regular r:id="rId26"/>
      <p:bold r:id="rId27"/>
      <p:italic r:id="rId28"/>
      <p:boldItalic r:id="rId29"/>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84FAD479-02D9-AE1D-96CE-0E81AC46F11F}" name="Faye Johnson" initials="FJ" userId="S::faye.johnson@unitedlearning.org.uk::d8615b50-3036-4b21-8316-81c27d61a7ed" providerId="AD"/>
  <p188:author id="{D22F5A8E-CD90-93A0-3857-EC58F46BBE9D}" name="Katie Gooch" initials="KG" userId="S::Katie.Gooch@unitedlearning.org.uk::899796ce-4bd8-4aee-bdc7-4fdd8267e4f4" providerId="AD"/>
  <p188:author id="{C833E4BA-E012-CD07-1FD3-0F30CCFF34BF}" name="Charlie Cutler" initials="CC" userId="S::Charlie.Cutler@unitedlearning.org.uk::c5b094de-3707-4aae-994d-70175e9a1467"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Charlie Cutler" initials="CC" lastIdx="15" clrIdx="0">
    <p:extLst>
      <p:ext uri="{19B8F6BF-5375-455C-9EA6-DF929625EA0E}">
        <p15:presenceInfo xmlns:p15="http://schemas.microsoft.com/office/powerpoint/2012/main" userId="S::Charlie.Cutler@unitedlearning.org.uk::c5b094de-3707-4aae-994d-70175e9a146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BFBBDB"/>
    <a:srgbClr val="D55D5D"/>
    <a:srgbClr val="C2C2C2"/>
    <a:srgbClr val="8262A6"/>
    <a:srgbClr val="3E9C64"/>
    <a:srgbClr val="88A442"/>
    <a:srgbClr val="E6E6E6"/>
    <a:srgbClr val="000000"/>
    <a:srgbClr val="B4A1C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522CF69-376B-FB1A-D97C-EBF8C5AA19F6}" v="22" dt="2025-11-13T17:00:40.23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696" autoAdjust="0"/>
    <p:restoredTop sz="94660"/>
  </p:normalViewPr>
  <p:slideViewPr>
    <p:cSldViewPr snapToGrid="0">
      <p:cViewPr>
        <p:scale>
          <a:sx n="100" d="100"/>
          <a:sy n="100" d="100"/>
        </p:scale>
        <p:origin x="172" y="-564"/>
      </p:cViewPr>
      <p:guideLst/>
    </p:cSldViewPr>
  </p:slideViewPr>
  <p:notesTextViewPr>
    <p:cViewPr>
      <p:scale>
        <a:sx n="3" d="2"/>
        <a:sy n="3" d="2"/>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font" Target="fonts/font5.fntdata"/><Relationship Id="rId3" Type="http://schemas.openxmlformats.org/officeDocument/2006/relationships/customXml" Target="../customXml/item3.xml"/><Relationship Id="rId21" Type="http://schemas.openxmlformats.org/officeDocument/2006/relationships/handoutMaster" Target="handoutMasters/handoutMaster1.xml"/><Relationship Id="rId34" Type="http://schemas.openxmlformats.org/officeDocument/2006/relationships/tableStyles" Target="tableStyles.xml"/><Relationship Id="rId7" Type="http://schemas.openxmlformats.org/officeDocument/2006/relationships/slideMaster" Target="slideMasters/slideMaster4.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font" Target="fonts/font4.fntdata"/><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8.xml"/><Relationship Id="rId20" Type="http://schemas.openxmlformats.org/officeDocument/2006/relationships/notesMaster" Target="notesMasters/notesMaster1.xml"/><Relationship Id="rId29" Type="http://schemas.openxmlformats.org/officeDocument/2006/relationships/font" Target="fonts/font8.fntdata"/><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3.xml"/><Relationship Id="rId24" Type="http://schemas.openxmlformats.org/officeDocument/2006/relationships/font" Target="fonts/font3.fntdata"/><Relationship Id="rId32"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slide" Target="slides/slide7.xml"/><Relationship Id="rId23" Type="http://schemas.openxmlformats.org/officeDocument/2006/relationships/font" Target="fonts/font2.fntdata"/><Relationship Id="rId28" Type="http://schemas.openxmlformats.org/officeDocument/2006/relationships/font" Target="fonts/font7.fntdata"/><Relationship Id="rId36" Type="http://schemas.microsoft.com/office/2018/10/relationships/authors" Target="authors.xml"/><Relationship Id="rId10" Type="http://schemas.openxmlformats.org/officeDocument/2006/relationships/slide" Target="slides/slide2.xml"/><Relationship Id="rId19" Type="http://schemas.openxmlformats.org/officeDocument/2006/relationships/slide" Target="slides/slide11.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font" Target="fonts/font1.fntdata"/><Relationship Id="rId27" Type="http://schemas.openxmlformats.org/officeDocument/2006/relationships/font" Target="fonts/font6.fntdata"/><Relationship Id="rId30" Type="http://schemas.openxmlformats.org/officeDocument/2006/relationships/commentAuthors" Target="commentAuthors.xml"/><Relationship Id="rId35" Type="http://schemas.microsoft.com/office/2015/10/relationships/revisionInfo" Target="revisionInfo.xml"/><Relationship Id="rId8" Type="http://schemas.openxmlformats.org/officeDocument/2006/relationships/slideMaster" Target="slideMasters/slideMaster5.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C042433-7471-4BF9-9454-362971E08329}"/>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latin typeface="United Curriculum" pitchFamily="2" charset="0"/>
            </a:endParaRPr>
          </a:p>
        </p:txBody>
      </p:sp>
      <p:sp>
        <p:nvSpPr>
          <p:cNvPr id="3" name="Date Placeholder 2">
            <a:extLst>
              <a:ext uri="{FF2B5EF4-FFF2-40B4-BE49-F238E27FC236}">
                <a16:creationId xmlns:a16="http://schemas.microsoft.com/office/drawing/2014/main" id="{910426AA-D9C7-4D34-926F-EEDA1CC24736}"/>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4BB0CAA-05EE-4C9B-87E1-B84DD3F9BCC4}" type="datetimeFigureOut">
              <a:rPr lang="en-GB" smtClean="0">
                <a:latin typeface="United Curriculum" pitchFamily="2" charset="0"/>
              </a:rPr>
              <a:t>13/11/2025</a:t>
            </a:fld>
            <a:endParaRPr lang="en-GB" dirty="0">
              <a:latin typeface="United Curriculum" pitchFamily="2" charset="0"/>
            </a:endParaRPr>
          </a:p>
        </p:txBody>
      </p:sp>
      <p:sp>
        <p:nvSpPr>
          <p:cNvPr id="4" name="Footer Placeholder 3">
            <a:extLst>
              <a:ext uri="{FF2B5EF4-FFF2-40B4-BE49-F238E27FC236}">
                <a16:creationId xmlns:a16="http://schemas.microsoft.com/office/drawing/2014/main" id="{364AA67F-0E09-493E-B802-2C4BF9A8D3DB}"/>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latin typeface="United Curriculum" pitchFamily="2" charset="0"/>
            </a:endParaRPr>
          </a:p>
        </p:txBody>
      </p:sp>
      <p:sp>
        <p:nvSpPr>
          <p:cNvPr id="5" name="Slide Number Placeholder 4">
            <a:extLst>
              <a:ext uri="{FF2B5EF4-FFF2-40B4-BE49-F238E27FC236}">
                <a16:creationId xmlns:a16="http://schemas.microsoft.com/office/drawing/2014/main" id="{AF40010E-F8C8-404A-82FF-B1A0AE7B82ED}"/>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A47F0B46-7623-4305-AEF1-309F386B26D6}" type="slidenum">
              <a:rPr lang="en-GB" smtClean="0">
                <a:latin typeface="United Curriculum" pitchFamily="2" charset="0"/>
              </a:rPr>
              <a:t>‹#›</a:t>
            </a:fld>
            <a:endParaRPr lang="en-GB" dirty="0">
              <a:latin typeface="United Curriculum" pitchFamily="2" charset="0"/>
            </a:endParaRPr>
          </a:p>
        </p:txBody>
      </p:sp>
    </p:spTree>
    <p:extLst>
      <p:ext uri="{BB962C8B-B14F-4D97-AF65-F5344CB8AC3E}">
        <p14:creationId xmlns:p14="http://schemas.microsoft.com/office/powerpoint/2010/main" val="261646171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United Curriculum" pitchFamily="2" charset="0"/>
              </a:defRPr>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United Curriculum" pitchFamily="2" charset="0"/>
              </a:defRPr>
            </a:lvl1pPr>
          </a:lstStyle>
          <a:p>
            <a:fld id="{C6CD3110-32D0-4452-834B-9411AA728368}" type="datetimeFigureOut">
              <a:rPr lang="en-GB" smtClean="0"/>
              <a:pPr/>
              <a:t>13/11/2025</a:t>
            </a:fld>
            <a:endParaRPr lang="en-GB" dirty="0"/>
          </a:p>
        </p:txBody>
      </p:sp>
      <p:sp>
        <p:nvSpPr>
          <p:cNvPr id="4" name="Slide Image Placeholder 3"/>
          <p:cNvSpPr>
            <a:spLocks noGrp="1" noRot="1" noChangeAspect="1"/>
          </p:cNvSpPr>
          <p:nvPr>
            <p:ph type="sldImg" idx="2"/>
          </p:nvPr>
        </p:nvSpPr>
        <p:spPr>
          <a:xfrm>
            <a:off x="1200150" y="1143000"/>
            <a:ext cx="44577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United Curriculum" pitchFamily="2" charset="0"/>
              </a:defRPr>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United Curriculum" pitchFamily="2" charset="0"/>
              </a:defRPr>
            </a:lvl1pPr>
          </a:lstStyle>
          <a:p>
            <a:fld id="{22CF7F3D-A76E-462C-91BC-6AD2B2EFE72A}" type="slidenum">
              <a:rPr lang="en-GB" smtClean="0"/>
              <a:pPr/>
              <a:t>‹#›</a:t>
            </a:fld>
            <a:endParaRPr lang="en-GB" dirty="0"/>
          </a:p>
        </p:txBody>
      </p:sp>
    </p:spTree>
    <p:extLst>
      <p:ext uri="{BB962C8B-B14F-4D97-AF65-F5344CB8AC3E}">
        <p14:creationId xmlns:p14="http://schemas.microsoft.com/office/powerpoint/2010/main" val="21231353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United Curriculum" pitchFamily="2" charset="0"/>
        <a:ea typeface="+mn-ea"/>
        <a:cs typeface="+mn-cs"/>
      </a:defRPr>
    </a:lvl1pPr>
    <a:lvl2pPr marL="457200" algn="l" defTabSz="914400" rtl="0" eaLnBrk="1" latinLnBrk="0" hangingPunct="1">
      <a:defRPr sz="1200" kern="1200">
        <a:solidFill>
          <a:schemeClr val="tx1"/>
        </a:solidFill>
        <a:latin typeface="United Curriculum" pitchFamily="2" charset="0"/>
        <a:ea typeface="+mn-ea"/>
        <a:cs typeface="+mn-cs"/>
      </a:defRPr>
    </a:lvl2pPr>
    <a:lvl3pPr marL="914400" algn="l" defTabSz="914400" rtl="0" eaLnBrk="1" latinLnBrk="0" hangingPunct="1">
      <a:defRPr sz="1200" kern="1200">
        <a:solidFill>
          <a:schemeClr val="tx1"/>
        </a:solidFill>
        <a:latin typeface="United Curriculum" pitchFamily="2" charset="0"/>
        <a:ea typeface="+mn-ea"/>
        <a:cs typeface="+mn-cs"/>
      </a:defRPr>
    </a:lvl3pPr>
    <a:lvl4pPr marL="1371600" algn="l" defTabSz="914400" rtl="0" eaLnBrk="1" latinLnBrk="0" hangingPunct="1">
      <a:defRPr sz="1200" kern="1200">
        <a:solidFill>
          <a:schemeClr val="tx1"/>
        </a:solidFill>
        <a:latin typeface="United Curriculum" pitchFamily="2" charset="0"/>
        <a:ea typeface="+mn-ea"/>
        <a:cs typeface="+mn-cs"/>
      </a:defRPr>
    </a:lvl4pPr>
    <a:lvl5pPr marL="1828800" algn="l" defTabSz="914400" rtl="0" eaLnBrk="1" latinLnBrk="0" hangingPunct="1">
      <a:defRPr sz="1200" kern="1200">
        <a:solidFill>
          <a:schemeClr val="tx1"/>
        </a:solidFill>
        <a:latin typeface="United Curriculum" pitchFamily="2"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4.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4.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4.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4.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5.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5.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5.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10" name="Freeform: Shape 9">
            <a:extLst>
              <a:ext uri="{FF2B5EF4-FFF2-40B4-BE49-F238E27FC236}">
                <a16:creationId xmlns:a16="http://schemas.microsoft.com/office/drawing/2014/main" id="{95134807-1440-4D32-B320-71EBCBC4F4C2}"/>
              </a:ext>
            </a:extLst>
          </p:cNvPr>
          <p:cNvSpPr/>
          <p:nvPr userDrawn="1"/>
        </p:nvSpPr>
        <p:spPr>
          <a:xfrm>
            <a:off x="-6465" y="1366716"/>
            <a:ext cx="6160655" cy="757648"/>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6157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16157 w 8581423"/>
              <a:gd name="connsiteY4" fmla="*/ 0 h 6423949"/>
              <a:gd name="connsiteX0" fmla="*/ 79025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79025 w 8581423"/>
              <a:gd name="connsiteY4" fmla="*/ 0 h 6423949"/>
              <a:gd name="connsiteX0" fmla="*/ 36589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36589 w 8581423"/>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476821 w 8546269"/>
              <a:gd name="connsiteY3" fmla="*/ 138896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96393 w 8546269"/>
              <a:gd name="connsiteY3" fmla="*/ 138898 h 6423949"/>
              <a:gd name="connsiteX4" fmla="*/ 1435 w 8546269"/>
              <a:gd name="connsiteY4" fmla="*/ 0 h 6423949"/>
              <a:gd name="connsiteX0" fmla="*/ 1435 w 8546269"/>
              <a:gd name="connsiteY0" fmla="*/ 26944 h 6450893"/>
              <a:gd name="connsiteX1" fmla="*/ 2567 w 8546269"/>
              <a:gd name="connsiteY1" fmla="*/ 6450893 h 6450893"/>
              <a:gd name="connsiteX2" fmla="*/ 8546269 w 8546269"/>
              <a:gd name="connsiteY2" fmla="*/ 6335146 h 6450893"/>
              <a:gd name="connsiteX3" fmla="*/ 8276650 w 8546269"/>
              <a:gd name="connsiteY3" fmla="*/ 0 h 6450893"/>
              <a:gd name="connsiteX4" fmla="*/ 1435 w 8546269"/>
              <a:gd name="connsiteY4" fmla="*/ 26944 h 6450893"/>
              <a:gd name="connsiteX0" fmla="*/ 1435 w 8546269"/>
              <a:gd name="connsiteY0" fmla="*/ 82225 h 6506174"/>
              <a:gd name="connsiteX1" fmla="*/ 2567 w 8546269"/>
              <a:gd name="connsiteY1" fmla="*/ 6506174 h 6506174"/>
              <a:gd name="connsiteX2" fmla="*/ 8546269 w 8546269"/>
              <a:gd name="connsiteY2" fmla="*/ 6390427 h 6506174"/>
              <a:gd name="connsiteX3" fmla="*/ 8266777 w 8546269"/>
              <a:gd name="connsiteY3" fmla="*/ 0 h 6506174"/>
              <a:gd name="connsiteX4" fmla="*/ 1435 w 8546269"/>
              <a:gd name="connsiteY4" fmla="*/ 82225 h 6506174"/>
              <a:gd name="connsiteX0" fmla="*/ 1435 w 8546269"/>
              <a:gd name="connsiteY0" fmla="*/ 0 h 6423949"/>
              <a:gd name="connsiteX1" fmla="*/ 2567 w 8546269"/>
              <a:gd name="connsiteY1" fmla="*/ 6423949 h 6423949"/>
              <a:gd name="connsiteX2" fmla="*/ 8546269 w 8546269"/>
              <a:gd name="connsiteY2" fmla="*/ 6308202 h 6423949"/>
              <a:gd name="connsiteX3" fmla="*/ 8266777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47032 w 8546269"/>
              <a:gd name="connsiteY3" fmla="*/ 28337 h 6423949"/>
              <a:gd name="connsiteX4" fmla="*/ 1435 w 8546269"/>
              <a:gd name="connsiteY4" fmla="*/ 0 h 6423949"/>
              <a:gd name="connsiteX0" fmla="*/ 1435 w 8546269"/>
              <a:gd name="connsiteY0" fmla="*/ 54584 h 6478533"/>
              <a:gd name="connsiteX1" fmla="*/ 2567 w 8546269"/>
              <a:gd name="connsiteY1" fmla="*/ 6478533 h 6478533"/>
              <a:gd name="connsiteX2" fmla="*/ 8546269 w 8546269"/>
              <a:gd name="connsiteY2" fmla="*/ 6362786 h 6478533"/>
              <a:gd name="connsiteX3" fmla="*/ 8227286 w 8546269"/>
              <a:gd name="connsiteY3" fmla="*/ 0 h 6478533"/>
              <a:gd name="connsiteX4" fmla="*/ 1435 w 8546269"/>
              <a:gd name="connsiteY4" fmla="*/ 54584 h 6478533"/>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237159 w 8566014"/>
              <a:gd name="connsiteY3" fmla="*/ 55977 h 6423949"/>
              <a:gd name="connsiteX4" fmla="*/ 1435 w 8566014"/>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467083 w 8566014"/>
              <a:gd name="connsiteY3" fmla="*/ 55984 h 6423949"/>
              <a:gd name="connsiteX4" fmla="*/ 1435 w 8566014"/>
              <a:gd name="connsiteY4" fmla="*/ 0 h 6423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66014" h="6423949">
                <a:moveTo>
                  <a:pt x="1435" y="0"/>
                </a:moveTo>
                <a:cubicBezTo>
                  <a:pt x="-3951" y="2141316"/>
                  <a:pt x="7953" y="4282633"/>
                  <a:pt x="2567" y="6423949"/>
                </a:cubicBezTo>
                <a:lnTo>
                  <a:pt x="8566014" y="6391129"/>
                </a:lnTo>
                <a:lnTo>
                  <a:pt x="8467083" y="55984"/>
                </a:lnTo>
                <a:lnTo>
                  <a:pt x="1435"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6000"/>
            <a:endParaRPr lang="en-GB">
              <a:solidFill>
                <a:srgbClr val="565656"/>
              </a:solidFill>
              <a:latin typeface="Roboto" panose="02000000000000000000" pitchFamily="2" charset="0"/>
              <a:ea typeface="Roboto" panose="02000000000000000000" pitchFamily="2" charset="0"/>
            </a:endParaRPr>
          </a:p>
        </p:txBody>
      </p:sp>
      <p:sp>
        <p:nvSpPr>
          <p:cNvPr id="11" name="Freeform: Shape 10">
            <a:extLst>
              <a:ext uri="{FF2B5EF4-FFF2-40B4-BE49-F238E27FC236}">
                <a16:creationId xmlns:a16="http://schemas.microsoft.com/office/drawing/2014/main" id="{B9838CD0-0626-4A28-B004-F509C6BF3056}"/>
              </a:ext>
            </a:extLst>
          </p:cNvPr>
          <p:cNvSpPr/>
          <p:nvPr userDrawn="1"/>
        </p:nvSpPr>
        <p:spPr>
          <a:xfrm>
            <a:off x="-15314" y="275918"/>
            <a:ext cx="9271074" cy="933964"/>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6157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16157 w 8581423"/>
              <a:gd name="connsiteY4" fmla="*/ 0 h 6423949"/>
              <a:gd name="connsiteX0" fmla="*/ 79025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79025 w 8581423"/>
              <a:gd name="connsiteY4" fmla="*/ 0 h 6423949"/>
              <a:gd name="connsiteX0" fmla="*/ 36589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36589 w 8581423"/>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476821 w 8546269"/>
              <a:gd name="connsiteY3" fmla="*/ 138896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96393 w 8546269"/>
              <a:gd name="connsiteY3" fmla="*/ 138898 h 6423949"/>
              <a:gd name="connsiteX4" fmla="*/ 1435 w 8546269"/>
              <a:gd name="connsiteY4" fmla="*/ 0 h 6423949"/>
              <a:gd name="connsiteX0" fmla="*/ 1435 w 8546269"/>
              <a:gd name="connsiteY0" fmla="*/ 26944 h 6450893"/>
              <a:gd name="connsiteX1" fmla="*/ 2567 w 8546269"/>
              <a:gd name="connsiteY1" fmla="*/ 6450893 h 6450893"/>
              <a:gd name="connsiteX2" fmla="*/ 8546269 w 8546269"/>
              <a:gd name="connsiteY2" fmla="*/ 6335146 h 6450893"/>
              <a:gd name="connsiteX3" fmla="*/ 8276650 w 8546269"/>
              <a:gd name="connsiteY3" fmla="*/ 0 h 6450893"/>
              <a:gd name="connsiteX4" fmla="*/ 1435 w 8546269"/>
              <a:gd name="connsiteY4" fmla="*/ 26944 h 6450893"/>
              <a:gd name="connsiteX0" fmla="*/ 1435 w 8546269"/>
              <a:gd name="connsiteY0" fmla="*/ 82225 h 6506174"/>
              <a:gd name="connsiteX1" fmla="*/ 2567 w 8546269"/>
              <a:gd name="connsiteY1" fmla="*/ 6506174 h 6506174"/>
              <a:gd name="connsiteX2" fmla="*/ 8546269 w 8546269"/>
              <a:gd name="connsiteY2" fmla="*/ 6390427 h 6506174"/>
              <a:gd name="connsiteX3" fmla="*/ 8266777 w 8546269"/>
              <a:gd name="connsiteY3" fmla="*/ 0 h 6506174"/>
              <a:gd name="connsiteX4" fmla="*/ 1435 w 8546269"/>
              <a:gd name="connsiteY4" fmla="*/ 82225 h 6506174"/>
              <a:gd name="connsiteX0" fmla="*/ 1435 w 8546269"/>
              <a:gd name="connsiteY0" fmla="*/ 0 h 6423949"/>
              <a:gd name="connsiteX1" fmla="*/ 2567 w 8546269"/>
              <a:gd name="connsiteY1" fmla="*/ 6423949 h 6423949"/>
              <a:gd name="connsiteX2" fmla="*/ 8546269 w 8546269"/>
              <a:gd name="connsiteY2" fmla="*/ 6308202 h 6423949"/>
              <a:gd name="connsiteX3" fmla="*/ 8266777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47032 w 8546269"/>
              <a:gd name="connsiteY3" fmla="*/ 28337 h 6423949"/>
              <a:gd name="connsiteX4" fmla="*/ 1435 w 8546269"/>
              <a:gd name="connsiteY4" fmla="*/ 0 h 6423949"/>
              <a:gd name="connsiteX0" fmla="*/ 1435 w 8546269"/>
              <a:gd name="connsiteY0" fmla="*/ 54584 h 6478533"/>
              <a:gd name="connsiteX1" fmla="*/ 2567 w 8546269"/>
              <a:gd name="connsiteY1" fmla="*/ 6478533 h 6478533"/>
              <a:gd name="connsiteX2" fmla="*/ 8546269 w 8546269"/>
              <a:gd name="connsiteY2" fmla="*/ 6362786 h 6478533"/>
              <a:gd name="connsiteX3" fmla="*/ 8227286 w 8546269"/>
              <a:gd name="connsiteY3" fmla="*/ 0 h 6478533"/>
              <a:gd name="connsiteX4" fmla="*/ 1435 w 8546269"/>
              <a:gd name="connsiteY4" fmla="*/ 54584 h 6478533"/>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237159 w 8566014"/>
              <a:gd name="connsiteY3" fmla="*/ 55977 h 6423949"/>
              <a:gd name="connsiteX4" fmla="*/ 1435 w 8566014"/>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467083 w 8566014"/>
              <a:gd name="connsiteY3" fmla="*/ 55984 h 6423949"/>
              <a:gd name="connsiteX4" fmla="*/ 1435 w 8566014"/>
              <a:gd name="connsiteY4" fmla="*/ 0 h 6423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66014" h="6423949">
                <a:moveTo>
                  <a:pt x="1435" y="0"/>
                </a:moveTo>
                <a:cubicBezTo>
                  <a:pt x="-3951" y="2141316"/>
                  <a:pt x="7953" y="4282633"/>
                  <a:pt x="2567" y="6423949"/>
                </a:cubicBezTo>
                <a:lnTo>
                  <a:pt x="8566014" y="6391129"/>
                </a:lnTo>
                <a:lnTo>
                  <a:pt x="8467083" y="55984"/>
                </a:lnTo>
                <a:lnTo>
                  <a:pt x="1435" y="0"/>
                </a:lnTo>
                <a:close/>
              </a:path>
            </a:pathLst>
          </a:custGeom>
          <a:solidFill>
            <a:srgbClr val="E6E6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000" b="1">
              <a:solidFill>
                <a:srgbClr val="FFFFFF"/>
              </a:solidFill>
              <a:latin typeface="Roboto" panose="02000000000000000000" pitchFamily="2" charset="0"/>
              <a:ea typeface="Roboto" panose="02000000000000000000" pitchFamily="2" charset="0"/>
            </a:endParaRPr>
          </a:p>
        </p:txBody>
      </p:sp>
      <p:sp>
        <p:nvSpPr>
          <p:cNvPr id="12" name="Rectangle 11">
            <a:extLst>
              <a:ext uri="{FF2B5EF4-FFF2-40B4-BE49-F238E27FC236}">
                <a16:creationId xmlns:a16="http://schemas.microsoft.com/office/drawing/2014/main" id="{2B780003-00DD-4595-9E44-33DCE8987FF6}"/>
              </a:ext>
            </a:extLst>
          </p:cNvPr>
          <p:cNvSpPr/>
          <p:nvPr userDrawn="1"/>
        </p:nvSpPr>
        <p:spPr>
          <a:xfrm rot="5400000">
            <a:off x="6309621" y="3247908"/>
            <a:ext cx="6866877" cy="35330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Roboto" panose="02000000000000000000" pitchFamily="2" charset="0"/>
              <a:ea typeface="Roboto" panose="02000000000000000000" pitchFamily="2" charset="0"/>
            </a:endParaRPr>
          </a:p>
        </p:txBody>
      </p:sp>
      <p:sp>
        <p:nvSpPr>
          <p:cNvPr id="6" name="Rectangle 2">
            <a:extLst>
              <a:ext uri="{FF2B5EF4-FFF2-40B4-BE49-F238E27FC236}">
                <a16:creationId xmlns:a16="http://schemas.microsoft.com/office/drawing/2014/main" id="{333A7B9E-DC17-43CF-8093-3192937D4031}"/>
              </a:ext>
            </a:extLst>
          </p:cNvPr>
          <p:cNvSpPr/>
          <p:nvPr userDrawn="1"/>
        </p:nvSpPr>
        <p:spPr>
          <a:xfrm rot="10800000" flipH="1" flipV="1">
            <a:off x="-10158" y="5276446"/>
            <a:ext cx="3139438" cy="866547"/>
          </a:xfrm>
          <a:custGeom>
            <a:avLst/>
            <a:gdLst>
              <a:gd name="connsiteX0" fmla="*/ 0 w 6901416"/>
              <a:gd name="connsiteY0" fmla="*/ 0 h 866547"/>
              <a:gd name="connsiteX1" fmla="*/ 6901416 w 6901416"/>
              <a:gd name="connsiteY1" fmla="*/ 0 h 866547"/>
              <a:gd name="connsiteX2" fmla="*/ 6901416 w 6901416"/>
              <a:gd name="connsiteY2" fmla="*/ 866547 h 866547"/>
              <a:gd name="connsiteX3" fmla="*/ 0 w 6901416"/>
              <a:gd name="connsiteY3" fmla="*/ 866547 h 866547"/>
              <a:gd name="connsiteX4" fmla="*/ 0 w 6901416"/>
              <a:gd name="connsiteY4" fmla="*/ 0 h 866547"/>
              <a:gd name="connsiteX0" fmla="*/ 0 w 6901416"/>
              <a:gd name="connsiteY0" fmla="*/ 0 h 866547"/>
              <a:gd name="connsiteX1" fmla="*/ 6855696 w 6901416"/>
              <a:gd name="connsiteY1" fmla="*/ 0 h 866547"/>
              <a:gd name="connsiteX2" fmla="*/ 6901416 w 6901416"/>
              <a:gd name="connsiteY2" fmla="*/ 866547 h 866547"/>
              <a:gd name="connsiteX3" fmla="*/ 0 w 6901416"/>
              <a:gd name="connsiteY3" fmla="*/ 866547 h 866547"/>
              <a:gd name="connsiteX4" fmla="*/ 0 w 6901416"/>
              <a:gd name="connsiteY4" fmla="*/ 0 h 866547"/>
              <a:gd name="connsiteX0" fmla="*/ 0 w 6901416"/>
              <a:gd name="connsiteY0" fmla="*/ 0 h 866547"/>
              <a:gd name="connsiteX1" fmla="*/ 6836646 w 6901416"/>
              <a:gd name="connsiteY1" fmla="*/ 0 h 866547"/>
              <a:gd name="connsiteX2" fmla="*/ 6901416 w 6901416"/>
              <a:gd name="connsiteY2" fmla="*/ 866547 h 866547"/>
              <a:gd name="connsiteX3" fmla="*/ 0 w 6901416"/>
              <a:gd name="connsiteY3" fmla="*/ 866547 h 866547"/>
              <a:gd name="connsiteX4" fmla="*/ 0 w 6901416"/>
              <a:gd name="connsiteY4" fmla="*/ 0 h 866547"/>
              <a:gd name="connsiteX0" fmla="*/ 0 w 6901416"/>
              <a:gd name="connsiteY0" fmla="*/ 0 h 866547"/>
              <a:gd name="connsiteX1" fmla="*/ 6751443 w 6901416"/>
              <a:gd name="connsiteY1" fmla="*/ 0 h 866547"/>
              <a:gd name="connsiteX2" fmla="*/ 6901416 w 6901416"/>
              <a:gd name="connsiteY2" fmla="*/ 866547 h 866547"/>
              <a:gd name="connsiteX3" fmla="*/ 0 w 6901416"/>
              <a:gd name="connsiteY3" fmla="*/ 866547 h 866547"/>
              <a:gd name="connsiteX4" fmla="*/ 0 w 6901416"/>
              <a:gd name="connsiteY4" fmla="*/ 0 h 8665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01416" h="866547">
                <a:moveTo>
                  <a:pt x="0" y="0"/>
                </a:moveTo>
                <a:lnTo>
                  <a:pt x="6751443" y="0"/>
                </a:lnTo>
                <a:lnTo>
                  <a:pt x="6901416" y="866547"/>
                </a:lnTo>
                <a:lnTo>
                  <a:pt x="0" y="866547"/>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p>
        </p:txBody>
      </p:sp>
      <p:pic>
        <p:nvPicPr>
          <p:cNvPr id="7" name="Picture 6">
            <a:extLst>
              <a:ext uri="{FF2B5EF4-FFF2-40B4-BE49-F238E27FC236}">
                <a16:creationId xmlns:a16="http://schemas.microsoft.com/office/drawing/2014/main" id="{304EEB8C-27D4-467D-A071-6C028CDF1CD6}"/>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72811" y="5381440"/>
            <a:ext cx="2493010" cy="636237"/>
          </a:xfrm>
          <a:prstGeom prst="rect">
            <a:avLst/>
          </a:prstGeom>
        </p:spPr>
      </p:pic>
      <p:sp>
        <p:nvSpPr>
          <p:cNvPr id="14" name="Freeform: Shape 13">
            <a:extLst>
              <a:ext uri="{FF2B5EF4-FFF2-40B4-BE49-F238E27FC236}">
                <a16:creationId xmlns:a16="http://schemas.microsoft.com/office/drawing/2014/main" id="{0EFCA842-1115-4049-BCE7-1E58DFD1215B}"/>
              </a:ext>
            </a:extLst>
          </p:cNvPr>
          <p:cNvSpPr/>
          <p:nvPr userDrawn="1"/>
        </p:nvSpPr>
        <p:spPr>
          <a:xfrm>
            <a:off x="-1" y="2359626"/>
            <a:ext cx="4636656" cy="451271"/>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6157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16157 w 8581423"/>
              <a:gd name="connsiteY4" fmla="*/ 0 h 6423949"/>
              <a:gd name="connsiteX0" fmla="*/ 79025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79025 w 8581423"/>
              <a:gd name="connsiteY4" fmla="*/ 0 h 6423949"/>
              <a:gd name="connsiteX0" fmla="*/ 36589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36589 w 8581423"/>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476821 w 8546269"/>
              <a:gd name="connsiteY3" fmla="*/ 138896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96393 w 8546269"/>
              <a:gd name="connsiteY3" fmla="*/ 138898 h 6423949"/>
              <a:gd name="connsiteX4" fmla="*/ 1435 w 8546269"/>
              <a:gd name="connsiteY4" fmla="*/ 0 h 6423949"/>
              <a:gd name="connsiteX0" fmla="*/ 1435 w 8546269"/>
              <a:gd name="connsiteY0" fmla="*/ 26944 h 6450893"/>
              <a:gd name="connsiteX1" fmla="*/ 2567 w 8546269"/>
              <a:gd name="connsiteY1" fmla="*/ 6450893 h 6450893"/>
              <a:gd name="connsiteX2" fmla="*/ 8546269 w 8546269"/>
              <a:gd name="connsiteY2" fmla="*/ 6335146 h 6450893"/>
              <a:gd name="connsiteX3" fmla="*/ 8276650 w 8546269"/>
              <a:gd name="connsiteY3" fmla="*/ 0 h 6450893"/>
              <a:gd name="connsiteX4" fmla="*/ 1435 w 8546269"/>
              <a:gd name="connsiteY4" fmla="*/ 26944 h 6450893"/>
              <a:gd name="connsiteX0" fmla="*/ 1435 w 8546269"/>
              <a:gd name="connsiteY0" fmla="*/ 82225 h 6506174"/>
              <a:gd name="connsiteX1" fmla="*/ 2567 w 8546269"/>
              <a:gd name="connsiteY1" fmla="*/ 6506174 h 6506174"/>
              <a:gd name="connsiteX2" fmla="*/ 8546269 w 8546269"/>
              <a:gd name="connsiteY2" fmla="*/ 6390427 h 6506174"/>
              <a:gd name="connsiteX3" fmla="*/ 8266777 w 8546269"/>
              <a:gd name="connsiteY3" fmla="*/ 0 h 6506174"/>
              <a:gd name="connsiteX4" fmla="*/ 1435 w 8546269"/>
              <a:gd name="connsiteY4" fmla="*/ 82225 h 6506174"/>
              <a:gd name="connsiteX0" fmla="*/ 1435 w 8546269"/>
              <a:gd name="connsiteY0" fmla="*/ 0 h 6423949"/>
              <a:gd name="connsiteX1" fmla="*/ 2567 w 8546269"/>
              <a:gd name="connsiteY1" fmla="*/ 6423949 h 6423949"/>
              <a:gd name="connsiteX2" fmla="*/ 8546269 w 8546269"/>
              <a:gd name="connsiteY2" fmla="*/ 6308202 h 6423949"/>
              <a:gd name="connsiteX3" fmla="*/ 8266777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47032 w 8546269"/>
              <a:gd name="connsiteY3" fmla="*/ 28337 h 6423949"/>
              <a:gd name="connsiteX4" fmla="*/ 1435 w 8546269"/>
              <a:gd name="connsiteY4" fmla="*/ 0 h 6423949"/>
              <a:gd name="connsiteX0" fmla="*/ 1435 w 8546269"/>
              <a:gd name="connsiteY0" fmla="*/ 54584 h 6478533"/>
              <a:gd name="connsiteX1" fmla="*/ 2567 w 8546269"/>
              <a:gd name="connsiteY1" fmla="*/ 6478533 h 6478533"/>
              <a:gd name="connsiteX2" fmla="*/ 8546269 w 8546269"/>
              <a:gd name="connsiteY2" fmla="*/ 6362786 h 6478533"/>
              <a:gd name="connsiteX3" fmla="*/ 8227286 w 8546269"/>
              <a:gd name="connsiteY3" fmla="*/ 0 h 6478533"/>
              <a:gd name="connsiteX4" fmla="*/ 1435 w 8546269"/>
              <a:gd name="connsiteY4" fmla="*/ 54584 h 6478533"/>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237159 w 8566014"/>
              <a:gd name="connsiteY3" fmla="*/ 55977 h 6423949"/>
              <a:gd name="connsiteX4" fmla="*/ 1435 w 8566014"/>
              <a:gd name="connsiteY4" fmla="*/ 0 h 6423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66014" h="6423949">
                <a:moveTo>
                  <a:pt x="1435" y="0"/>
                </a:moveTo>
                <a:cubicBezTo>
                  <a:pt x="-3951" y="2141316"/>
                  <a:pt x="7953" y="4282633"/>
                  <a:pt x="2567" y="6423949"/>
                </a:cubicBezTo>
                <a:lnTo>
                  <a:pt x="8566014" y="6391129"/>
                </a:lnTo>
                <a:lnTo>
                  <a:pt x="8237159" y="55977"/>
                </a:lnTo>
                <a:lnTo>
                  <a:pt x="1435" y="0"/>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8000"/>
            <a:r>
              <a:rPr lang="en-US" sz="2000" b="1" dirty="0">
                <a:solidFill>
                  <a:srgbClr val="FFFFFF"/>
                </a:solidFill>
                <a:latin typeface="+mj-lt"/>
                <a:ea typeface="Roboto Slab" pitchFamily="2" charset="0"/>
              </a:rPr>
              <a:t>Information for school websites</a:t>
            </a:r>
            <a:endParaRPr lang="en-GB" sz="2400" b="1" dirty="0">
              <a:solidFill>
                <a:srgbClr val="FFFFFF"/>
              </a:solidFill>
              <a:latin typeface="+mj-lt"/>
              <a:ea typeface="Roboto Slab" pitchFamily="2" charset="0"/>
            </a:endParaRPr>
          </a:p>
        </p:txBody>
      </p:sp>
      <p:pic>
        <p:nvPicPr>
          <p:cNvPr id="8" name="Picture 7" descr="Icon&#10;&#10;Description automatically generated">
            <a:extLst>
              <a:ext uri="{FF2B5EF4-FFF2-40B4-BE49-F238E27FC236}">
                <a16:creationId xmlns:a16="http://schemas.microsoft.com/office/drawing/2014/main" id="{D2AE5784-3C43-8006-F5D4-A96D7468045B}"/>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5382254" y="2969252"/>
            <a:ext cx="3313471" cy="3313471"/>
          </a:xfrm>
          <a:prstGeom prst="rect">
            <a:avLst/>
          </a:prstGeom>
        </p:spPr>
      </p:pic>
    </p:spTree>
    <p:extLst>
      <p:ext uri="{BB962C8B-B14F-4D97-AF65-F5344CB8AC3E}">
        <p14:creationId xmlns:p14="http://schemas.microsoft.com/office/powerpoint/2010/main" val="35389644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Layout 1">
    <p:spTree>
      <p:nvGrpSpPr>
        <p:cNvPr id="1" name=""/>
        <p:cNvGrpSpPr/>
        <p:nvPr/>
      </p:nvGrpSpPr>
      <p:grpSpPr>
        <a:xfrm>
          <a:off x="0" y="0"/>
          <a:ext cx="0" cy="0"/>
          <a:chOff x="0" y="0"/>
          <a:chExt cx="0" cy="0"/>
        </a:xfrm>
      </p:grpSpPr>
      <p:sp>
        <p:nvSpPr>
          <p:cNvPr id="18" name="Freeform: Shape 17">
            <a:extLst>
              <a:ext uri="{FF2B5EF4-FFF2-40B4-BE49-F238E27FC236}">
                <a16:creationId xmlns:a16="http://schemas.microsoft.com/office/drawing/2014/main" id="{FBFDACAE-FFCA-4540-B02E-7784428003E3}"/>
              </a:ext>
            </a:extLst>
          </p:cNvPr>
          <p:cNvSpPr/>
          <p:nvPr userDrawn="1"/>
        </p:nvSpPr>
        <p:spPr>
          <a:xfrm>
            <a:off x="-15315" y="186280"/>
            <a:ext cx="8124669" cy="553998"/>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6157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16157 w 8581423"/>
              <a:gd name="connsiteY4" fmla="*/ 0 h 6423949"/>
              <a:gd name="connsiteX0" fmla="*/ 79025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79025 w 8581423"/>
              <a:gd name="connsiteY4" fmla="*/ 0 h 6423949"/>
              <a:gd name="connsiteX0" fmla="*/ 36589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36589 w 8581423"/>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476821 w 8546269"/>
              <a:gd name="connsiteY3" fmla="*/ 138896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96393 w 8546269"/>
              <a:gd name="connsiteY3" fmla="*/ 138898 h 6423949"/>
              <a:gd name="connsiteX4" fmla="*/ 1435 w 8546269"/>
              <a:gd name="connsiteY4" fmla="*/ 0 h 6423949"/>
              <a:gd name="connsiteX0" fmla="*/ 1435 w 8546269"/>
              <a:gd name="connsiteY0" fmla="*/ 26944 h 6450893"/>
              <a:gd name="connsiteX1" fmla="*/ 2567 w 8546269"/>
              <a:gd name="connsiteY1" fmla="*/ 6450893 h 6450893"/>
              <a:gd name="connsiteX2" fmla="*/ 8546269 w 8546269"/>
              <a:gd name="connsiteY2" fmla="*/ 6335146 h 6450893"/>
              <a:gd name="connsiteX3" fmla="*/ 8276650 w 8546269"/>
              <a:gd name="connsiteY3" fmla="*/ 0 h 6450893"/>
              <a:gd name="connsiteX4" fmla="*/ 1435 w 8546269"/>
              <a:gd name="connsiteY4" fmla="*/ 26944 h 6450893"/>
              <a:gd name="connsiteX0" fmla="*/ 1435 w 8546269"/>
              <a:gd name="connsiteY0" fmla="*/ 82225 h 6506174"/>
              <a:gd name="connsiteX1" fmla="*/ 2567 w 8546269"/>
              <a:gd name="connsiteY1" fmla="*/ 6506174 h 6506174"/>
              <a:gd name="connsiteX2" fmla="*/ 8546269 w 8546269"/>
              <a:gd name="connsiteY2" fmla="*/ 6390427 h 6506174"/>
              <a:gd name="connsiteX3" fmla="*/ 8266777 w 8546269"/>
              <a:gd name="connsiteY3" fmla="*/ 0 h 6506174"/>
              <a:gd name="connsiteX4" fmla="*/ 1435 w 8546269"/>
              <a:gd name="connsiteY4" fmla="*/ 82225 h 6506174"/>
              <a:gd name="connsiteX0" fmla="*/ 1435 w 8546269"/>
              <a:gd name="connsiteY0" fmla="*/ 0 h 6423949"/>
              <a:gd name="connsiteX1" fmla="*/ 2567 w 8546269"/>
              <a:gd name="connsiteY1" fmla="*/ 6423949 h 6423949"/>
              <a:gd name="connsiteX2" fmla="*/ 8546269 w 8546269"/>
              <a:gd name="connsiteY2" fmla="*/ 6308202 h 6423949"/>
              <a:gd name="connsiteX3" fmla="*/ 8266777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47032 w 8546269"/>
              <a:gd name="connsiteY3" fmla="*/ 28337 h 6423949"/>
              <a:gd name="connsiteX4" fmla="*/ 1435 w 8546269"/>
              <a:gd name="connsiteY4" fmla="*/ 0 h 6423949"/>
              <a:gd name="connsiteX0" fmla="*/ 1435 w 8546269"/>
              <a:gd name="connsiteY0" fmla="*/ 54584 h 6478533"/>
              <a:gd name="connsiteX1" fmla="*/ 2567 w 8546269"/>
              <a:gd name="connsiteY1" fmla="*/ 6478533 h 6478533"/>
              <a:gd name="connsiteX2" fmla="*/ 8546269 w 8546269"/>
              <a:gd name="connsiteY2" fmla="*/ 6362786 h 6478533"/>
              <a:gd name="connsiteX3" fmla="*/ 8227286 w 8546269"/>
              <a:gd name="connsiteY3" fmla="*/ 0 h 6478533"/>
              <a:gd name="connsiteX4" fmla="*/ 1435 w 8546269"/>
              <a:gd name="connsiteY4" fmla="*/ 54584 h 6478533"/>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237159 w 8566014"/>
              <a:gd name="connsiteY3" fmla="*/ 55977 h 6423949"/>
              <a:gd name="connsiteX4" fmla="*/ 1435 w 8566014"/>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467083 w 8566014"/>
              <a:gd name="connsiteY3" fmla="*/ 55984 h 6423949"/>
              <a:gd name="connsiteX4" fmla="*/ 1435 w 8566014"/>
              <a:gd name="connsiteY4" fmla="*/ 0 h 6423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66014" h="6423949">
                <a:moveTo>
                  <a:pt x="1435" y="0"/>
                </a:moveTo>
                <a:cubicBezTo>
                  <a:pt x="-3951" y="2141316"/>
                  <a:pt x="7953" y="4282633"/>
                  <a:pt x="2567" y="6423949"/>
                </a:cubicBezTo>
                <a:lnTo>
                  <a:pt x="8566014" y="6391129"/>
                </a:lnTo>
                <a:lnTo>
                  <a:pt x="8467083" y="55984"/>
                </a:lnTo>
                <a:lnTo>
                  <a:pt x="1435"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000" b="1">
              <a:solidFill>
                <a:srgbClr val="FFFFFF"/>
              </a:solidFill>
              <a:latin typeface="Roboto" panose="02000000000000000000" pitchFamily="2" charset="0"/>
              <a:ea typeface="Roboto" panose="02000000000000000000" pitchFamily="2" charset="0"/>
            </a:endParaRPr>
          </a:p>
        </p:txBody>
      </p:sp>
      <p:sp>
        <p:nvSpPr>
          <p:cNvPr id="19" name="Text Placeholder 2">
            <a:extLst>
              <a:ext uri="{FF2B5EF4-FFF2-40B4-BE49-F238E27FC236}">
                <a16:creationId xmlns:a16="http://schemas.microsoft.com/office/drawing/2014/main" id="{4614A73F-E4AA-4E4C-905C-FB87F1B610E4}"/>
              </a:ext>
            </a:extLst>
          </p:cNvPr>
          <p:cNvSpPr>
            <a:spLocks noGrp="1"/>
          </p:cNvSpPr>
          <p:nvPr>
            <p:ph type="body" sz="quarter" idx="10" hasCustomPrompt="1"/>
          </p:nvPr>
        </p:nvSpPr>
        <p:spPr>
          <a:xfrm>
            <a:off x="203201" y="234234"/>
            <a:ext cx="7701237" cy="458089"/>
          </a:xfrm>
          <a:prstGeom prst="rect">
            <a:avLst/>
          </a:prstGeom>
        </p:spPr>
        <p:txBody>
          <a:bodyPr anchor="ctr"/>
          <a:lstStyle>
            <a:lvl1pPr marL="0" indent="0">
              <a:lnSpc>
                <a:spcPct val="100000"/>
              </a:lnSpc>
              <a:spcBef>
                <a:spcPts val="0"/>
              </a:spcBef>
              <a:buNone/>
              <a:defRPr sz="3000" b="0" baseline="0">
                <a:ln w="12700">
                  <a:solidFill>
                    <a:schemeClr val="bg2"/>
                  </a:solidFill>
                </a:ln>
                <a:solidFill>
                  <a:schemeClr val="bg2"/>
                </a:solidFill>
                <a:latin typeface="+mj-lt"/>
              </a:defRPr>
            </a:lvl1pPr>
            <a:lvl5pPr>
              <a:defRPr/>
            </a:lvl5pPr>
          </a:lstStyle>
          <a:p>
            <a:pPr lvl="0"/>
            <a:r>
              <a:rPr lang="en-US"/>
              <a:t>Enter Title Here</a:t>
            </a:r>
            <a:endParaRPr lang="en-GB"/>
          </a:p>
        </p:txBody>
      </p:sp>
      <p:sp>
        <p:nvSpPr>
          <p:cNvPr id="27" name="Rectangle 26">
            <a:extLst>
              <a:ext uri="{FF2B5EF4-FFF2-40B4-BE49-F238E27FC236}">
                <a16:creationId xmlns:a16="http://schemas.microsoft.com/office/drawing/2014/main" id="{831734D1-3106-4445-B7AC-84163551E6AB}"/>
              </a:ext>
            </a:extLst>
          </p:cNvPr>
          <p:cNvSpPr/>
          <p:nvPr userDrawn="1"/>
        </p:nvSpPr>
        <p:spPr>
          <a:xfrm rot="5400000">
            <a:off x="6451393" y="3108852"/>
            <a:ext cx="6583334" cy="35330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Roboto" panose="02000000000000000000" pitchFamily="2" charset="0"/>
              <a:ea typeface="Roboto" panose="02000000000000000000" pitchFamily="2" charset="0"/>
            </a:endParaRPr>
          </a:p>
        </p:txBody>
      </p:sp>
      <p:sp>
        <p:nvSpPr>
          <p:cNvPr id="24" name="Subtitle 8">
            <a:extLst>
              <a:ext uri="{FF2B5EF4-FFF2-40B4-BE49-F238E27FC236}">
                <a16:creationId xmlns:a16="http://schemas.microsoft.com/office/drawing/2014/main" id="{8A174F1D-FF00-467F-86DC-6D2DDB3AA919}"/>
              </a:ext>
            </a:extLst>
          </p:cNvPr>
          <p:cNvSpPr txBox="1">
            <a:spLocks/>
          </p:cNvSpPr>
          <p:nvPr userDrawn="1"/>
        </p:nvSpPr>
        <p:spPr>
          <a:xfrm>
            <a:off x="9447918" y="6595204"/>
            <a:ext cx="581483" cy="258317"/>
          </a:xfrm>
          <a:prstGeom prst="rect">
            <a:avLst/>
          </a:prstGeom>
        </p:spPr>
        <p:txBody>
          <a:bodyPr vert="horz" lIns="91440" tIns="45720" rIns="91440" bIns="45720" rtlCol="0">
            <a:noAutofit/>
          </a:bodyPr>
          <a:lstStyle/>
          <a:p>
            <a:pPr algn="ctr">
              <a:lnSpc>
                <a:spcPct val="120000"/>
              </a:lnSpc>
              <a:spcAft>
                <a:spcPts val="1200"/>
              </a:spcAft>
              <a:defRPr/>
            </a:pPr>
            <a:fld id="{4ED6C2F0-FBD1-426F-9B4C-B8329A4C5625}" type="slidenum">
              <a:rPr lang="en-US" sz="900" b="1">
                <a:solidFill>
                  <a:schemeClr val="bg2"/>
                </a:solidFill>
                <a:latin typeface="United Curriculum" pitchFamily="2" charset="0"/>
                <a:ea typeface="Roboto" panose="02000000000000000000" pitchFamily="2" charset="0"/>
                <a:cs typeface="Times New Roman" panose="02020603050405020304" pitchFamily="18" charset="0"/>
              </a:rPr>
              <a:pPr algn="ctr">
                <a:lnSpc>
                  <a:spcPct val="120000"/>
                </a:lnSpc>
                <a:spcAft>
                  <a:spcPts val="1200"/>
                </a:spcAft>
                <a:defRPr/>
              </a:pPr>
              <a:t>‹#›</a:t>
            </a:fld>
            <a:r>
              <a:rPr lang="en-US" sz="900" b="1" dirty="0">
                <a:solidFill>
                  <a:schemeClr val="bg2"/>
                </a:solidFill>
                <a:latin typeface="United Curriculum" pitchFamily="2" charset="0"/>
                <a:ea typeface="Roboto" panose="02000000000000000000" pitchFamily="2" charset="0"/>
                <a:cs typeface="Times New Roman" panose="02020603050405020304" pitchFamily="18" charset="0"/>
              </a:rPr>
              <a:t> </a:t>
            </a:r>
            <a:endParaRPr lang="en-GB" sz="1050" dirty="0">
              <a:solidFill>
                <a:schemeClr val="bg2"/>
              </a:solidFill>
              <a:latin typeface="United Curriculum" pitchFamily="2" charset="0"/>
              <a:ea typeface="Roboto" panose="02000000000000000000" pitchFamily="2" charset="0"/>
              <a:cs typeface="Times New Roman" panose="02020603050405020304" pitchFamily="18" charset="0"/>
            </a:endParaRPr>
          </a:p>
        </p:txBody>
      </p:sp>
      <p:grpSp>
        <p:nvGrpSpPr>
          <p:cNvPr id="20" name="Group 19">
            <a:extLst>
              <a:ext uri="{FF2B5EF4-FFF2-40B4-BE49-F238E27FC236}">
                <a16:creationId xmlns:a16="http://schemas.microsoft.com/office/drawing/2014/main" id="{A4F51472-F2D2-781C-A388-0ED2A3D53A71}"/>
              </a:ext>
            </a:extLst>
          </p:cNvPr>
          <p:cNvGrpSpPr/>
          <p:nvPr userDrawn="1"/>
        </p:nvGrpSpPr>
        <p:grpSpPr>
          <a:xfrm>
            <a:off x="8364811" y="-8675"/>
            <a:ext cx="1065321" cy="748952"/>
            <a:chOff x="7607201" y="-8675"/>
            <a:chExt cx="1065321" cy="748952"/>
          </a:xfrm>
        </p:grpSpPr>
        <p:grpSp>
          <p:nvGrpSpPr>
            <p:cNvPr id="21" name="Group 20">
              <a:extLst>
                <a:ext uri="{FF2B5EF4-FFF2-40B4-BE49-F238E27FC236}">
                  <a16:creationId xmlns:a16="http://schemas.microsoft.com/office/drawing/2014/main" id="{84890B97-6D40-6D93-3205-E5029D638B32}"/>
                </a:ext>
              </a:extLst>
            </p:cNvPr>
            <p:cNvGrpSpPr/>
            <p:nvPr userDrawn="1"/>
          </p:nvGrpSpPr>
          <p:grpSpPr>
            <a:xfrm>
              <a:off x="7607201" y="-8675"/>
              <a:ext cx="1065321" cy="748952"/>
              <a:chOff x="8354346" y="-8675"/>
              <a:chExt cx="1065321" cy="748952"/>
            </a:xfrm>
          </p:grpSpPr>
          <p:sp>
            <p:nvSpPr>
              <p:cNvPr id="23" name="Freeform: Shape 22">
                <a:extLst>
                  <a:ext uri="{FF2B5EF4-FFF2-40B4-BE49-F238E27FC236}">
                    <a16:creationId xmlns:a16="http://schemas.microsoft.com/office/drawing/2014/main" id="{1BE4E6BE-4884-4B9A-E13A-8CC444238AA7}"/>
                  </a:ext>
                </a:extLst>
              </p:cNvPr>
              <p:cNvSpPr/>
              <p:nvPr userDrawn="1"/>
            </p:nvSpPr>
            <p:spPr>
              <a:xfrm rot="16200000">
                <a:off x="8512531" y="-166860"/>
                <a:ext cx="748952" cy="1065321"/>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83248 w 8669438"/>
                  <a:gd name="connsiteY0" fmla="*/ 3 h 6423935"/>
                  <a:gd name="connsiteX1" fmla="*/ 0 w 8669438"/>
                  <a:gd name="connsiteY1" fmla="*/ 6423935 h 6423935"/>
                  <a:gd name="connsiteX2" fmla="*/ 8669438 w 8669438"/>
                  <a:gd name="connsiteY2" fmla="*/ 6308188 h 6423935"/>
                  <a:gd name="connsiteX3" fmla="*/ 8599990 w 8669438"/>
                  <a:gd name="connsiteY3" fmla="*/ 138882 h 6423935"/>
                  <a:gd name="connsiteX4" fmla="*/ 183248 w 8669438"/>
                  <a:gd name="connsiteY4" fmla="*/ 3 h 6423935"/>
                  <a:gd name="connsiteX0" fmla="*/ 25077 w 8511267"/>
                  <a:gd name="connsiteY0" fmla="*/ 3 h 6441408"/>
                  <a:gd name="connsiteX1" fmla="*/ -3 w 8511267"/>
                  <a:gd name="connsiteY1" fmla="*/ 6441405 h 6441408"/>
                  <a:gd name="connsiteX2" fmla="*/ 8511267 w 8511267"/>
                  <a:gd name="connsiteY2" fmla="*/ 6308188 h 6441408"/>
                  <a:gd name="connsiteX3" fmla="*/ 8441819 w 8511267"/>
                  <a:gd name="connsiteY3" fmla="*/ 138882 h 6441408"/>
                  <a:gd name="connsiteX4" fmla="*/ 25077 w 8511267"/>
                  <a:gd name="connsiteY4" fmla="*/ 3 h 6441408"/>
                  <a:gd name="connsiteX0" fmla="*/ 3 w 8486193"/>
                  <a:gd name="connsiteY0" fmla="*/ 3 h 6423976"/>
                  <a:gd name="connsiteX1" fmla="*/ 22387 w 8486193"/>
                  <a:gd name="connsiteY1" fmla="*/ 6423973 h 6423976"/>
                  <a:gd name="connsiteX2" fmla="*/ 8486193 w 8486193"/>
                  <a:gd name="connsiteY2" fmla="*/ 6308188 h 6423976"/>
                  <a:gd name="connsiteX3" fmla="*/ 8416745 w 8486193"/>
                  <a:gd name="connsiteY3" fmla="*/ 138882 h 6423976"/>
                  <a:gd name="connsiteX4" fmla="*/ 3 w 8486193"/>
                  <a:gd name="connsiteY4" fmla="*/ 3 h 6423976"/>
                  <a:gd name="connsiteX0" fmla="*/ 10681 w 8496871"/>
                  <a:gd name="connsiteY0" fmla="*/ 3 h 6423990"/>
                  <a:gd name="connsiteX1" fmla="*/ 1447 w 8496871"/>
                  <a:gd name="connsiteY1" fmla="*/ 6423993 h 6423990"/>
                  <a:gd name="connsiteX2" fmla="*/ 8496871 w 8496871"/>
                  <a:gd name="connsiteY2" fmla="*/ 6308188 h 6423990"/>
                  <a:gd name="connsiteX3" fmla="*/ 8427423 w 8496871"/>
                  <a:gd name="connsiteY3" fmla="*/ 138882 h 6423990"/>
                  <a:gd name="connsiteX4" fmla="*/ 10681 w 8496871"/>
                  <a:gd name="connsiteY4" fmla="*/ 3 h 6423990"/>
                  <a:gd name="connsiteX0" fmla="*/ 10681 w 8508366"/>
                  <a:gd name="connsiteY0" fmla="*/ 3 h 6423990"/>
                  <a:gd name="connsiteX1" fmla="*/ 1447 w 8508366"/>
                  <a:gd name="connsiteY1" fmla="*/ 6423993 h 6423990"/>
                  <a:gd name="connsiteX2" fmla="*/ 8496871 w 8508366"/>
                  <a:gd name="connsiteY2" fmla="*/ 6308188 h 6423990"/>
                  <a:gd name="connsiteX3" fmla="*/ 8508363 w 8508366"/>
                  <a:gd name="connsiteY3" fmla="*/ 208707 h 6423990"/>
                  <a:gd name="connsiteX4" fmla="*/ 10681 w 8508366"/>
                  <a:gd name="connsiteY4" fmla="*/ 3 h 64239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08366" h="6423990">
                    <a:moveTo>
                      <a:pt x="10681" y="3"/>
                    </a:moveTo>
                    <a:cubicBezTo>
                      <a:pt x="18142" y="2141326"/>
                      <a:pt x="-6014" y="4282670"/>
                      <a:pt x="1447" y="6423993"/>
                    </a:cubicBezTo>
                    <a:lnTo>
                      <a:pt x="8496871" y="6308188"/>
                    </a:lnTo>
                    <a:cubicBezTo>
                      <a:pt x="8500702" y="4275028"/>
                      <a:pt x="8504532" y="2241867"/>
                      <a:pt x="8508363" y="208707"/>
                    </a:cubicBezTo>
                    <a:lnTo>
                      <a:pt x="10681" y="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Oval 24">
                <a:extLst>
                  <a:ext uri="{FF2B5EF4-FFF2-40B4-BE49-F238E27FC236}">
                    <a16:creationId xmlns:a16="http://schemas.microsoft.com/office/drawing/2014/main" id="{7D37934C-32A8-3FAE-D911-1BCEC938F070}"/>
                  </a:ext>
                </a:extLst>
              </p:cNvPr>
              <p:cNvSpPr/>
              <p:nvPr/>
            </p:nvSpPr>
            <p:spPr>
              <a:xfrm>
                <a:off x="8620635" y="103977"/>
                <a:ext cx="553673" cy="553673"/>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a:extLst>
                  <a:ext uri="{FF2B5EF4-FFF2-40B4-BE49-F238E27FC236}">
                    <a16:creationId xmlns:a16="http://schemas.microsoft.com/office/drawing/2014/main" id="{77FA69F5-3AC7-3378-9D5E-65930B7519DE}"/>
                  </a:ext>
                </a:extLst>
              </p:cNvPr>
              <p:cNvSpPr/>
              <p:nvPr/>
            </p:nvSpPr>
            <p:spPr>
              <a:xfrm>
                <a:off x="8620635" y="103819"/>
                <a:ext cx="554041" cy="554041"/>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EF"/>
                  </a:solidFill>
                  <a:effectLst/>
                  <a:uLnTx/>
                  <a:uFillTx/>
                  <a:latin typeface="United Curriculum" pitchFamily="2" charset="0"/>
                  <a:ea typeface="+mn-ea"/>
                  <a:cs typeface="+mn-cs"/>
                </a:endParaRPr>
              </a:p>
            </p:txBody>
          </p:sp>
        </p:grpSp>
        <p:pic>
          <p:nvPicPr>
            <p:cNvPr id="22" name="Picture 21" descr="Icon&#10;&#10;Description automatically generated">
              <a:extLst>
                <a:ext uri="{FF2B5EF4-FFF2-40B4-BE49-F238E27FC236}">
                  <a16:creationId xmlns:a16="http://schemas.microsoft.com/office/drawing/2014/main" id="{6EFDEF14-E2CE-6931-9A9F-D30217D0354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931047" y="161534"/>
              <a:ext cx="438558" cy="438558"/>
            </a:xfrm>
            <a:prstGeom prst="rect">
              <a:avLst/>
            </a:prstGeom>
          </p:spPr>
        </p:pic>
      </p:grpSp>
    </p:spTree>
    <p:extLst>
      <p:ext uri="{BB962C8B-B14F-4D97-AF65-F5344CB8AC3E}">
        <p14:creationId xmlns:p14="http://schemas.microsoft.com/office/powerpoint/2010/main" val="27934113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Layout 2">
    <p:spTree>
      <p:nvGrpSpPr>
        <p:cNvPr id="1" name=""/>
        <p:cNvGrpSpPr/>
        <p:nvPr/>
      </p:nvGrpSpPr>
      <p:grpSpPr>
        <a:xfrm>
          <a:off x="0" y="0"/>
          <a:ext cx="0" cy="0"/>
          <a:chOff x="0" y="0"/>
          <a:chExt cx="0" cy="0"/>
        </a:xfrm>
      </p:grpSpPr>
      <p:sp>
        <p:nvSpPr>
          <p:cNvPr id="4" name="Subtitle 8">
            <a:extLst>
              <a:ext uri="{FF2B5EF4-FFF2-40B4-BE49-F238E27FC236}">
                <a16:creationId xmlns:a16="http://schemas.microsoft.com/office/drawing/2014/main" id="{43591439-98C7-4B7A-B4ED-5E7C270C2F7E}"/>
              </a:ext>
            </a:extLst>
          </p:cNvPr>
          <p:cNvSpPr txBox="1">
            <a:spLocks/>
          </p:cNvSpPr>
          <p:nvPr userDrawn="1"/>
        </p:nvSpPr>
        <p:spPr>
          <a:xfrm>
            <a:off x="9447918" y="6595204"/>
            <a:ext cx="581483" cy="258317"/>
          </a:xfrm>
          <a:prstGeom prst="rect">
            <a:avLst/>
          </a:prstGeom>
        </p:spPr>
        <p:txBody>
          <a:bodyPr vert="horz" lIns="91440" tIns="45720" rIns="91440" bIns="45720" rtlCol="0">
            <a:noAutofit/>
          </a:bodyPr>
          <a:lstStyle/>
          <a:p>
            <a:pPr algn="ctr">
              <a:lnSpc>
                <a:spcPct val="120000"/>
              </a:lnSpc>
              <a:spcAft>
                <a:spcPts val="1200"/>
              </a:spcAft>
              <a:defRPr/>
            </a:pPr>
            <a:fld id="{4ED6C2F0-FBD1-426F-9B4C-B8329A4C5625}" type="slidenum">
              <a:rPr lang="en-US" sz="900" b="1">
                <a:solidFill>
                  <a:schemeClr val="bg2"/>
                </a:solidFill>
                <a:latin typeface="United Curriculum" pitchFamily="2" charset="0"/>
                <a:ea typeface="Roboto" panose="02000000000000000000" pitchFamily="2" charset="0"/>
                <a:cs typeface="Times New Roman" panose="02020603050405020304" pitchFamily="18" charset="0"/>
              </a:rPr>
              <a:pPr algn="ctr">
                <a:lnSpc>
                  <a:spcPct val="120000"/>
                </a:lnSpc>
                <a:spcAft>
                  <a:spcPts val="1200"/>
                </a:spcAft>
                <a:defRPr/>
              </a:pPr>
              <a:t>‹#›</a:t>
            </a:fld>
            <a:r>
              <a:rPr lang="en-US" sz="900" b="1" dirty="0">
                <a:solidFill>
                  <a:schemeClr val="bg2"/>
                </a:solidFill>
                <a:latin typeface="United Curriculum" pitchFamily="2" charset="0"/>
                <a:ea typeface="Roboto" panose="02000000000000000000" pitchFamily="2" charset="0"/>
                <a:cs typeface="Times New Roman" panose="02020603050405020304" pitchFamily="18" charset="0"/>
              </a:rPr>
              <a:t> </a:t>
            </a:r>
            <a:endParaRPr lang="en-GB" sz="1050" dirty="0">
              <a:solidFill>
                <a:schemeClr val="bg2"/>
              </a:solidFill>
              <a:latin typeface="United Curriculum" pitchFamily="2" charset="0"/>
              <a:ea typeface="Roboto" panose="02000000000000000000" pitchFamily="2" charset="0"/>
              <a:cs typeface="Times New Roman" panose="02020603050405020304" pitchFamily="18" charset="0"/>
            </a:endParaRPr>
          </a:p>
        </p:txBody>
      </p:sp>
      <p:sp>
        <p:nvSpPr>
          <p:cNvPr id="5" name="Rectangle 4">
            <a:extLst>
              <a:ext uri="{FF2B5EF4-FFF2-40B4-BE49-F238E27FC236}">
                <a16:creationId xmlns:a16="http://schemas.microsoft.com/office/drawing/2014/main" id="{9F55BF6F-F1CD-2D62-596D-FB968C2E52A0}"/>
              </a:ext>
            </a:extLst>
          </p:cNvPr>
          <p:cNvSpPr/>
          <p:nvPr userDrawn="1"/>
        </p:nvSpPr>
        <p:spPr>
          <a:xfrm rot="5400000">
            <a:off x="6449926" y="3107603"/>
            <a:ext cx="6586267" cy="35330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Roboto" panose="02000000000000000000" pitchFamily="2" charset="0"/>
              <a:ea typeface="Roboto" panose="02000000000000000000" pitchFamily="2" charset="0"/>
            </a:endParaRPr>
          </a:p>
        </p:txBody>
      </p:sp>
    </p:spTree>
    <p:extLst>
      <p:ext uri="{BB962C8B-B14F-4D97-AF65-F5344CB8AC3E}">
        <p14:creationId xmlns:p14="http://schemas.microsoft.com/office/powerpoint/2010/main" val="20391147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Layout 3: Autumn">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4957C279-D0FE-4860-935F-C55F4C9B8DA2}"/>
              </a:ext>
            </a:extLst>
          </p:cNvPr>
          <p:cNvSpPr/>
          <p:nvPr userDrawn="1"/>
        </p:nvSpPr>
        <p:spPr>
          <a:xfrm>
            <a:off x="-15315" y="186280"/>
            <a:ext cx="8124669" cy="553998"/>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6157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16157 w 8581423"/>
              <a:gd name="connsiteY4" fmla="*/ 0 h 6423949"/>
              <a:gd name="connsiteX0" fmla="*/ 79025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79025 w 8581423"/>
              <a:gd name="connsiteY4" fmla="*/ 0 h 6423949"/>
              <a:gd name="connsiteX0" fmla="*/ 36589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36589 w 8581423"/>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476821 w 8546269"/>
              <a:gd name="connsiteY3" fmla="*/ 138896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96393 w 8546269"/>
              <a:gd name="connsiteY3" fmla="*/ 138898 h 6423949"/>
              <a:gd name="connsiteX4" fmla="*/ 1435 w 8546269"/>
              <a:gd name="connsiteY4" fmla="*/ 0 h 6423949"/>
              <a:gd name="connsiteX0" fmla="*/ 1435 w 8546269"/>
              <a:gd name="connsiteY0" fmla="*/ 26944 h 6450893"/>
              <a:gd name="connsiteX1" fmla="*/ 2567 w 8546269"/>
              <a:gd name="connsiteY1" fmla="*/ 6450893 h 6450893"/>
              <a:gd name="connsiteX2" fmla="*/ 8546269 w 8546269"/>
              <a:gd name="connsiteY2" fmla="*/ 6335146 h 6450893"/>
              <a:gd name="connsiteX3" fmla="*/ 8276650 w 8546269"/>
              <a:gd name="connsiteY3" fmla="*/ 0 h 6450893"/>
              <a:gd name="connsiteX4" fmla="*/ 1435 w 8546269"/>
              <a:gd name="connsiteY4" fmla="*/ 26944 h 6450893"/>
              <a:gd name="connsiteX0" fmla="*/ 1435 w 8546269"/>
              <a:gd name="connsiteY0" fmla="*/ 82225 h 6506174"/>
              <a:gd name="connsiteX1" fmla="*/ 2567 w 8546269"/>
              <a:gd name="connsiteY1" fmla="*/ 6506174 h 6506174"/>
              <a:gd name="connsiteX2" fmla="*/ 8546269 w 8546269"/>
              <a:gd name="connsiteY2" fmla="*/ 6390427 h 6506174"/>
              <a:gd name="connsiteX3" fmla="*/ 8266777 w 8546269"/>
              <a:gd name="connsiteY3" fmla="*/ 0 h 6506174"/>
              <a:gd name="connsiteX4" fmla="*/ 1435 w 8546269"/>
              <a:gd name="connsiteY4" fmla="*/ 82225 h 6506174"/>
              <a:gd name="connsiteX0" fmla="*/ 1435 w 8546269"/>
              <a:gd name="connsiteY0" fmla="*/ 0 h 6423949"/>
              <a:gd name="connsiteX1" fmla="*/ 2567 w 8546269"/>
              <a:gd name="connsiteY1" fmla="*/ 6423949 h 6423949"/>
              <a:gd name="connsiteX2" fmla="*/ 8546269 w 8546269"/>
              <a:gd name="connsiteY2" fmla="*/ 6308202 h 6423949"/>
              <a:gd name="connsiteX3" fmla="*/ 8266777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47032 w 8546269"/>
              <a:gd name="connsiteY3" fmla="*/ 28337 h 6423949"/>
              <a:gd name="connsiteX4" fmla="*/ 1435 w 8546269"/>
              <a:gd name="connsiteY4" fmla="*/ 0 h 6423949"/>
              <a:gd name="connsiteX0" fmla="*/ 1435 w 8546269"/>
              <a:gd name="connsiteY0" fmla="*/ 54584 h 6478533"/>
              <a:gd name="connsiteX1" fmla="*/ 2567 w 8546269"/>
              <a:gd name="connsiteY1" fmla="*/ 6478533 h 6478533"/>
              <a:gd name="connsiteX2" fmla="*/ 8546269 w 8546269"/>
              <a:gd name="connsiteY2" fmla="*/ 6362786 h 6478533"/>
              <a:gd name="connsiteX3" fmla="*/ 8227286 w 8546269"/>
              <a:gd name="connsiteY3" fmla="*/ 0 h 6478533"/>
              <a:gd name="connsiteX4" fmla="*/ 1435 w 8546269"/>
              <a:gd name="connsiteY4" fmla="*/ 54584 h 6478533"/>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237159 w 8566014"/>
              <a:gd name="connsiteY3" fmla="*/ 55977 h 6423949"/>
              <a:gd name="connsiteX4" fmla="*/ 1435 w 8566014"/>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467083 w 8566014"/>
              <a:gd name="connsiteY3" fmla="*/ 55984 h 6423949"/>
              <a:gd name="connsiteX4" fmla="*/ 1435 w 8566014"/>
              <a:gd name="connsiteY4" fmla="*/ 0 h 6423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66014" h="6423949">
                <a:moveTo>
                  <a:pt x="1435" y="0"/>
                </a:moveTo>
                <a:cubicBezTo>
                  <a:pt x="-3951" y="2141316"/>
                  <a:pt x="7953" y="4282633"/>
                  <a:pt x="2567" y="6423949"/>
                </a:cubicBezTo>
                <a:lnTo>
                  <a:pt x="8566014" y="6391129"/>
                </a:lnTo>
                <a:lnTo>
                  <a:pt x="8467083" y="55984"/>
                </a:lnTo>
                <a:lnTo>
                  <a:pt x="1435"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000" b="1">
              <a:solidFill>
                <a:srgbClr val="FFFFFF"/>
              </a:solidFill>
              <a:latin typeface="Roboto" panose="02000000000000000000" pitchFamily="2" charset="0"/>
              <a:ea typeface="Roboto" panose="02000000000000000000" pitchFamily="2" charset="0"/>
            </a:endParaRPr>
          </a:p>
        </p:txBody>
      </p:sp>
      <p:sp>
        <p:nvSpPr>
          <p:cNvPr id="30" name="Rectangle 29">
            <a:extLst>
              <a:ext uri="{FF2B5EF4-FFF2-40B4-BE49-F238E27FC236}">
                <a16:creationId xmlns:a16="http://schemas.microsoft.com/office/drawing/2014/main" id="{E3AAD540-1946-4354-A148-CE8D031A048B}"/>
              </a:ext>
            </a:extLst>
          </p:cNvPr>
          <p:cNvSpPr/>
          <p:nvPr userDrawn="1"/>
        </p:nvSpPr>
        <p:spPr>
          <a:xfrm rot="5400000">
            <a:off x="6522420" y="3174221"/>
            <a:ext cx="6581973" cy="2212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Roboto" panose="02000000000000000000" pitchFamily="2" charset="0"/>
              <a:ea typeface="Roboto" panose="02000000000000000000" pitchFamily="2" charset="0"/>
            </a:endParaRPr>
          </a:p>
        </p:txBody>
      </p:sp>
      <p:sp>
        <p:nvSpPr>
          <p:cNvPr id="31" name="Rectangle 30">
            <a:extLst>
              <a:ext uri="{FF2B5EF4-FFF2-40B4-BE49-F238E27FC236}">
                <a16:creationId xmlns:a16="http://schemas.microsoft.com/office/drawing/2014/main" id="{2D88A2C8-001F-4418-BEF4-1F3EA8701DE2}"/>
              </a:ext>
            </a:extLst>
          </p:cNvPr>
          <p:cNvSpPr/>
          <p:nvPr userDrawn="1"/>
        </p:nvSpPr>
        <p:spPr>
          <a:xfrm rot="5400000">
            <a:off x="6522419" y="3174221"/>
            <a:ext cx="6581973" cy="221221"/>
          </a:xfrm>
          <a:prstGeom prst="rect">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Roboto" panose="02000000000000000000" pitchFamily="2" charset="0"/>
              <a:ea typeface="Roboto" panose="02000000000000000000" pitchFamily="2" charset="0"/>
            </a:endParaRPr>
          </a:p>
        </p:txBody>
      </p:sp>
      <p:sp>
        <p:nvSpPr>
          <p:cNvPr id="33" name="Rectangle 32">
            <a:extLst>
              <a:ext uri="{FF2B5EF4-FFF2-40B4-BE49-F238E27FC236}">
                <a16:creationId xmlns:a16="http://schemas.microsoft.com/office/drawing/2014/main" id="{9E11304F-8817-4BE7-98BB-236BA6600322}"/>
              </a:ext>
            </a:extLst>
          </p:cNvPr>
          <p:cNvSpPr/>
          <p:nvPr userDrawn="1"/>
        </p:nvSpPr>
        <p:spPr>
          <a:xfrm rot="5400000">
            <a:off x="8654183" y="907292"/>
            <a:ext cx="2186362" cy="35330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pc="50" baseline="0">
              <a:latin typeface="Roboto" panose="02000000000000000000" pitchFamily="2" charset="0"/>
              <a:ea typeface="Roboto" panose="02000000000000000000" pitchFamily="2" charset="0"/>
            </a:endParaRPr>
          </a:p>
        </p:txBody>
      </p:sp>
      <p:sp>
        <p:nvSpPr>
          <p:cNvPr id="15" name="Text Placeholder 2">
            <a:extLst>
              <a:ext uri="{FF2B5EF4-FFF2-40B4-BE49-F238E27FC236}">
                <a16:creationId xmlns:a16="http://schemas.microsoft.com/office/drawing/2014/main" id="{F63A3CC8-2FBD-4435-B4BD-4B71380E8B37}"/>
              </a:ext>
            </a:extLst>
          </p:cNvPr>
          <p:cNvSpPr>
            <a:spLocks noGrp="1"/>
          </p:cNvSpPr>
          <p:nvPr>
            <p:ph type="body" sz="quarter" idx="10" hasCustomPrompt="1"/>
          </p:nvPr>
        </p:nvSpPr>
        <p:spPr>
          <a:xfrm>
            <a:off x="203201" y="234234"/>
            <a:ext cx="7701237" cy="458089"/>
          </a:xfrm>
          <a:prstGeom prst="rect">
            <a:avLst/>
          </a:prstGeom>
        </p:spPr>
        <p:txBody>
          <a:bodyPr anchor="ctr"/>
          <a:lstStyle>
            <a:lvl1pPr marL="0" indent="0">
              <a:lnSpc>
                <a:spcPct val="100000"/>
              </a:lnSpc>
              <a:spcBef>
                <a:spcPts val="0"/>
              </a:spcBef>
              <a:buNone/>
              <a:defRPr sz="3000" b="0" baseline="0">
                <a:ln w="12700">
                  <a:solidFill>
                    <a:schemeClr val="bg2"/>
                  </a:solidFill>
                </a:ln>
                <a:solidFill>
                  <a:schemeClr val="bg2"/>
                </a:solidFill>
                <a:latin typeface="+mj-lt"/>
              </a:defRPr>
            </a:lvl1pPr>
            <a:lvl5pPr>
              <a:defRPr/>
            </a:lvl5pPr>
          </a:lstStyle>
          <a:p>
            <a:pPr lvl="0"/>
            <a:r>
              <a:rPr lang="en-US"/>
              <a:t>Enter Title Here</a:t>
            </a:r>
            <a:endParaRPr lang="en-GB"/>
          </a:p>
        </p:txBody>
      </p:sp>
      <p:sp>
        <p:nvSpPr>
          <p:cNvPr id="22" name="Subtitle 8">
            <a:extLst>
              <a:ext uri="{FF2B5EF4-FFF2-40B4-BE49-F238E27FC236}">
                <a16:creationId xmlns:a16="http://schemas.microsoft.com/office/drawing/2014/main" id="{BC87AE7C-E272-4C92-877F-7950AA0D31F8}"/>
              </a:ext>
            </a:extLst>
          </p:cNvPr>
          <p:cNvSpPr txBox="1">
            <a:spLocks/>
          </p:cNvSpPr>
          <p:nvPr userDrawn="1"/>
        </p:nvSpPr>
        <p:spPr>
          <a:xfrm>
            <a:off x="9447918" y="6595204"/>
            <a:ext cx="581483" cy="258317"/>
          </a:xfrm>
          <a:prstGeom prst="rect">
            <a:avLst/>
          </a:prstGeom>
        </p:spPr>
        <p:txBody>
          <a:bodyPr vert="horz" lIns="91440" tIns="45720" rIns="91440" bIns="45720" rtlCol="0">
            <a:noAutofit/>
          </a:bodyPr>
          <a:lstStyle/>
          <a:p>
            <a:pPr algn="ctr">
              <a:lnSpc>
                <a:spcPct val="120000"/>
              </a:lnSpc>
              <a:spcAft>
                <a:spcPts val="1200"/>
              </a:spcAft>
              <a:defRPr/>
            </a:pPr>
            <a:fld id="{4ED6C2F0-FBD1-426F-9B4C-B8329A4C5625}" type="slidenum">
              <a:rPr lang="en-US" sz="900" b="1">
                <a:solidFill>
                  <a:schemeClr val="bg2"/>
                </a:solidFill>
                <a:latin typeface="United Curriculum" pitchFamily="2" charset="0"/>
                <a:ea typeface="Roboto" panose="02000000000000000000" pitchFamily="2" charset="0"/>
                <a:cs typeface="Times New Roman" panose="02020603050405020304" pitchFamily="18" charset="0"/>
              </a:rPr>
              <a:pPr algn="ctr">
                <a:lnSpc>
                  <a:spcPct val="120000"/>
                </a:lnSpc>
                <a:spcAft>
                  <a:spcPts val="1200"/>
                </a:spcAft>
                <a:defRPr/>
              </a:pPr>
              <a:t>‹#›</a:t>
            </a:fld>
            <a:r>
              <a:rPr lang="en-US" sz="900" b="1" dirty="0">
                <a:solidFill>
                  <a:schemeClr val="bg2"/>
                </a:solidFill>
                <a:latin typeface="United Curriculum" pitchFamily="2" charset="0"/>
                <a:ea typeface="Roboto" panose="02000000000000000000" pitchFamily="2" charset="0"/>
                <a:cs typeface="Times New Roman" panose="02020603050405020304" pitchFamily="18" charset="0"/>
              </a:rPr>
              <a:t> </a:t>
            </a:r>
            <a:endParaRPr lang="en-GB" sz="1050" dirty="0">
              <a:solidFill>
                <a:schemeClr val="bg2"/>
              </a:solidFill>
              <a:latin typeface="United Curriculum" pitchFamily="2" charset="0"/>
              <a:ea typeface="Roboto" panose="02000000000000000000" pitchFamily="2" charset="0"/>
              <a:cs typeface="Times New Roman" panose="02020603050405020304" pitchFamily="18" charset="0"/>
            </a:endParaRPr>
          </a:p>
        </p:txBody>
      </p:sp>
      <p:sp>
        <p:nvSpPr>
          <p:cNvPr id="24" name="TextBox 23">
            <a:extLst>
              <a:ext uri="{FF2B5EF4-FFF2-40B4-BE49-F238E27FC236}">
                <a16:creationId xmlns:a16="http://schemas.microsoft.com/office/drawing/2014/main" id="{7508696A-74CC-4B57-8072-B75CD3BEB3AC}"/>
              </a:ext>
            </a:extLst>
          </p:cNvPr>
          <p:cNvSpPr txBox="1"/>
          <p:nvPr userDrawn="1"/>
        </p:nvSpPr>
        <p:spPr>
          <a:xfrm rot="16200000">
            <a:off x="8651557" y="914667"/>
            <a:ext cx="2186364" cy="338554"/>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600" b="1" dirty="0">
                <a:solidFill>
                  <a:schemeClr val="tx1"/>
                </a:solidFill>
                <a:latin typeface="+mj-lt"/>
              </a:rPr>
              <a:t>Year [X]: Autumn</a:t>
            </a:r>
            <a:endParaRPr lang="en-GB" sz="1600" b="1" dirty="0">
              <a:solidFill>
                <a:schemeClr val="tx1"/>
              </a:solidFill>
              <a:latin typeface="+mj-lt"/>
            </a:endParaRPr>
          </a:p>
        </p:txBody>
      </p:sp>
      <p:grpSp>
        <p:nvGrpSpPr>
          <p:cNvPr id="25" name="Group 24">
            <a:extLst>
              <a:ext uri="{FF2B5EF4-FFF2-40B4-BE49-F238E27FC236}">
                <a16:creationId xmlns:a16="http://schemas.microsoft.com/office/drawing/2014/main" id="{C2A8A822-90F4-6BC8-C2C4-FDA42188355E}"/>
              </a:ext>
            </a:extLst>
          </p:cNvPr>
          <p:cNvGrpSpPr/>
          <p:nvPr userDrawn="1"/>
        </p:nvGrpSpPr>
        <p:grpSpPr>
          <a:xfrm>
            <a:off x="8364811" y="-8675"/>
            <a:ext cx="1065321" cy="748952"/>
            <a:chOff x="7607201" y="-8675"/>
            <a:chExt cx="1065321" cy="748952"/>
          </a:xfrm>
        </p:grpSpPr>
        <p:grpSp>
          <p:nvGrpSpPr>
            <p:cNvPr id="26" name="Group 25">
              <a:extLst>
                <a:ext uri="{FF2B5EF4-FFF2-40B4-BE49-F238E27FC236}">
                  <a16:creationId xmlns:a16="http://schemas.microsoft.com/office/drawing/2014/main" id="{37665D52-56CB-A955-ED5F-7819FB93F739}"/>
                </a:ext>
              </a:extLst>
            </p:cNvPr>
            <p:cNvGrpSpPr/>
            <p:nvPr userDrawn="1"/>
          </p:nvGrpSpPr>
          <p:grpSpPr>
            <a:xfrm>
              <a:off x="7607201" y="-8675"/>
              <a:ext cx="1065321" cy="748952"/>
              <a:chOff x="8354346" y="-8675"/>
              <a:chExt cx="1065321" cy="748952"/>
            </a:xfrm>
          </p:grpSpPr>
          <p:sp>
            <p:nvSpPr>
              <p:cNvPr id="28" name="Freeform: Shape 27">
                <a:extLst>
                  <a:ext uri="{FF2B5EF4-FFF2-40B4-BE49-F238E27FC236}">
                    <a16:creationId xmlns:a16="http://schemas.microsoft.com/office/drawing/2014/main" id="{39E11227-1DAA-B6DA-33A8-259327670D46}"/>
                  </a:ext>
                </a:extLst>
              </p:cNvPr>
              <p:cNvSpPr/>
              <p:nvPr userDrawn="1"/>
            </p:nvSpPr>
            <p:spPr>
              <a:xfrm rot="16200000">
                <a:off x="8512531" y="-166860"/>
                <a:ext cx="748952" cy="1065321"/>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83248 w 8669438"/>
                  <a:gd name="connsiteY0" fmla="*/ 3 h 6423935"/>
                  <a:gd name="connsiteX1" fmla="*/ 0 w 8669438"/>
                  <a:gd name="connsiteY1" fmla="*/ 6423935 h 6423935"/>
                  <a:gd name="connsiteX2" fmla="*/ 8669438 w 8669438"/>
                  <a:gd name="connsiteY2" fmla="*/ 6308188 h 6423935"/>
                  <a:gd name="connsiteX3" fmla="*/ 8599990 w 8669438"/>
                  <a:gd name="connsiteY3" fmla="*/ 138882 h 6423935"/>
                  <a:gd name="connsiteX4" fmla="*/ 183248 w 8669438"/>
                  <a:gd name="connsiteY4" fmla="*/ 3 h 6423935"/>
                  <a:gd name="connsiteX0" fmla="*/ 25077 w 8511267"/>
                  <a:gd name="connsiteY0" fmla="*/ 3 h 6441408"/>
                  <a:gd name="connsiteX1" fmla="*/ -3 w 8511267"/>
                  <a:gd name="connsiteY1" fmla="*/ 6441405 h 6441408"/>
                  <a:gd name="connsiteX2" fmla="*/ 8511267 w 8511267"/>
                  <a:gd name="connsiteY2" fmla="*/ 6308188 h 6441408"/>
                  <a:gd name="connsiteX3" fmla="*/ 8441819 w 8511267"/>
                  <a:gd name="connsiteY3" fmla="*/ 138882 h 6441408"/>
                  <a:gd name="connsiteX4" fmla="*/ 25077 w 8511267"/>
                  <a:gd name="connsiteY4" fmla="*/ 3 h 6441408"/>
                  <a:gd name="connsiteX0" fmla="*/ 3 w 8486193"/>
                  <a:gd name="connsiteY0" fmla="*/ 3 h 6423976"/>
                  <a:gd name="connsiteX1" fmla="*/ 22387 w 8486193"/>
                  <a:gd name="connsiteY1" fmla="*/ 6423973 h 6423976"/>
                  <a:gd name="connsiteX2" fmla="*/ 8486193 w 8486193"/>
                  <a:gd name="connsiteY2" fmla="*/ 6308188 h 6423976"/>
                  <a:gd name="connsiteX3" fmla="*/ 8416745 w 8486193"/>
                  <a:gd name="connsiteY3" fmla="*/ 138882 h 6423976"/>
                  <a:gd name="connsiteX4" fmla="*/ 3 w 8486193"/>
                  <a:gd name="connsiteY4" fmla="*/ 3 h 6423976"/>
                  <a:gd name="connsiteX0" fmla="*/ 10681 w 8496871"/>
                  <a:gd name="connsiteY0" fmla="*/ 3 h 6423990"/>
                  <a:gd name="connsiteX1" fmla="*/ 1447 w 8496871"/>
                  <a:gd name="connsiteY1" fmla="*/ 6423993 h 6423990"/>
                  <a:gd name="connsiteX2" fmla="*/ 8496871 w 8496871"/>
                  <a:gd name="connsiteY2" fmla="*/ 6308188 h 6423990"/>
                  <a:gd name="connsiteX3" fmla="*/ 8427423 w 8496871"/>
                  <a:gd name="connsiteY3" fmla="*/ 138882 h 6423990"/>
                  <a:gd name="connsiteX4" fmla="*/ 10681 w 8496871"/>
                  <a:gd name="connsiteY4" fmla="*/ 3 h 6423990"/>
                  <a:gd name="connsiteX0" fmla="*/ 10681 w 8508366"/>
                  <a:gd name="connsiteY0" fmla="*/ 3 h 6423990"/>
                  <a:gd name="connsiteX1" fmla="*/ 1447 w 8508366"/>
                  <a:gd name="connsiteY1" fmla="*/ 6423993 h 6423990"/>
                  <a:gd name="connsiteX2" fmla="*/ 8496871 w 8508366"/>
                  <a:gd name="connsiteY2" fmla="*/ 6308188 h 6423990"/>
                  <a:gd name="connsiteX3" fmla="*/ 8508363 w 8508366"/>
                  <a:gd name="connsiteY3" fmla="*/ 208707 h 6423990"/>
                  <a:gd name="connsiteX4" fmla="*/ 10681 w 8508366"/>
                  <a:gd name="connsiteY4" fmla="*/ 3 h 64239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08366" h="6423990">
                    <a:moveTo>
                      <a:pt x="10681" y="3"/>
                    </a:moveTo>
                    <a:cubicBezTo>
                      <a:pt x="18142" y="2141326"/>
                      <a:pt x="-6014" y="4282670"/>
                      <a:pt x="1447" y="6423993"/>
                    </a:cubicBezTo>
                    <a:lnTo>
                      <a:pt x="8496871" y="6308188"/>
                    </a:lnTo>
                    <a:cubicBezTo>
                      <a:pt x="8500702" y="4275028"/>
                      <a:pt x="8504532" y="2241867"/>
                      <a:pt x="8508363" y="208707"/>
                    </a:cubicBezTo>
                    <a:lnTo>
                      <a:pt x="10681" y="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Oval 28">
                <a:extLst>
                  <a:ext uri="{FF2B5EF4-FFF2-40B4-BE49-F238E27FC236}">
                    <a16:creationId xmlns:a16="http://schemas.microsoft.com/office/drawing/2014/main" id="{9B137D8B-0229-F2FB-4A5D-CE4CB33AD05C}"/>
                  </a:ext>
                </a:extLst>
              </p:cNvPr>
              <p:cNvSpPr/>
              <p:nvPr/>
            </p:nvSpPr>
            <p:spPr>
              <a:xfrm>
                <a:off x="8620635" y="103977"/>
                <a:ext cx="553673" cy="553673"/>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Oval 31">
                <a:extLst>
                  <a:ext uri="{FF2B5EF4-FFF2-40B4-BE49-F238E27FC236}">
                    <a16:creationId xmlns:a16="http://schemas.microsoft.com/office/drawing/2014/main" id="{0947E690-ED37-A010-5E2C-88D828F1EABD}"/>
                  </a:ext>
                </a:extLst>
              </p:cNvPr>
              <p:cNvSpPr/>
              <p:nvPr/>
            </p:nvSpPr>
            <p:spPr>
              <a:xfrm>
                <a:off x="8620635" y="103819"/>
                <a:ext cx="554041" cy="554041"/>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EF"/>
                  </a:solidFill>
                  <a:effectLst/>
                  <a:uLnTx/>
                  <a:uFillTx/>
                  <a:latin typeface="United Curriculum" pitchFamily="2" charset="0"/>
                  <a:ea typeface="+mn-ea"/>
                  <a:cs typeface="+mn-cs"/>
                </a:endParaRPr>
              </a:p>
            </p:txBody>
          </p:sp>
        </p:grpSp>
        <p:pic>
          <p:nvPicPr>
            <p:cNvPr id="27" name="Picture 26" descr="Icon&#10;&#10;Description automatically generated">
              <a:extLst>
                <a:ext uri="{FF2B5EF4-FFF2-40B4-BE49-F238E27FC236}">
                  <a16:creationId xmlns:a16="http://schemas.microsoft.com/office/drawing/2014/main" id="{0EC4CF5B-21B2-117A-8FC7-643250D8F1D6}"/>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931047" y="161534"/>
              <a:ext cx="438558" cy="438558"/>
            </a:xfrm>
            <a:prstGeom prst="rect">
              <a:avLst/>
            </a:prstGeom>
          </p:spPr>
        </p:pic>
      </p:grpSp>
    </p:spTree>
    <p:extLst>
      <p:ext uri="{BB962C8B-B14F-4D97-AF65-F5344CB8AC3E}">
        <p14:creationId xmlns:p14="http://schemas.microsoft.com/office/powerpoint/2010/main" val="32356721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Layout 3: Spring">
    <p:spTree>
      <p:nvGrpSpPr>
        <p:cNvPr id="1" name=""/>
        <p:cNvGrpSpPr/>
        <p:nvPr/>
      </p:nvGrpSpPr>
      <p:grpSpPr>
        <a:xfrm>
          <a:off x="0" y="0"/>
          <a:ext cx="0" cy="0"/>
          <a:chOff x="0" y="0"/>
          <a:chExt cx="0" cy="0"/>
        </a:xfrm>
      </p:grpSpPr>
      <p:sp>
        <p:nvSpPr>
          <p:cNvPr id="26" name="Rectangle 25">
            <a:extLst>
              <a:ext uri="{FF2B5EF4-FFF2-40B4-BE49-F238E27FC236}">
                <a16:creationId xmlns:a16="http://schemas.microsoft.com/office/drawing/2014/main" id="{BA5A464D-8721-4BEB-CC3B-BE1BF2AE5F3E}"/>
              </a:ext>
            </a:extLst>
          </p:cNvPr>
          <p:cNvSpPr/>
          <p:nvPr userDrawn="1"/>
        </p:nvSpPr>
        <p:spPr>
          <a:xfrm rot="5400000">
            <a:off x="6522420" y="3174221"/>
            <a:ext cx="6581973" cy="2212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Roboto" panose="02000000000000000000" pitchFamily="2" charset="0"/>
              <a:ea typeface="Roboto" panose="02000000000000000000" pitchFamily="2" charset="0"/>
            </a:endParaRPr>
          </a:p>
        </p:txBody>
      </p:sp>
      <p:sp>
        <p:nvSpPr>
          <p:cNvPr id="27" name="Rectangle 26">
            <a:extLst>
              <a:ext uri="{FF2B5EF4-FFF2-40B4-BE49-F238E27FC236}">
                <a16:creationId xmlns:a16="http://schemas.microsoft.com/office/drawing/2014/main" id="{46C9071D-7AB3-EBFB-07F6-02CBCE2F2329}"/>
              </a:ext>
            </a:extLst>
          </p:cNvPr>
          <p:cNvSpPr/>
          <p:nvPr userDrawn="1"/>
        </p:nvSpPr>
        <p:spPr>
          <a:xfrm rot="5400000">
            <a:off x="6522419" y="3174221"/>
            <a:ext cx="6581973" cy="221221"/>
          </a:xfrm>
          <a:prstGeom prst="rect">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Roboto" panose="02000000000000000000" pitchFamily="2" charset="0"/>
              <a:ea typeface="Roboto" panose="02000000000000000000" pitchFamily="2" charset="0"/>
            </a:endParaRPr>
          </a:p>
        </p:txBody>
      </p:sp>
      <p:sp>
        <p:nvSpPr>
          <p:cNvPr id="16" name="Freeform: Shape 15">
            <a:extLst>
              <a:ext uri="{FF2B5EF4-FFF2-40B4-BE49-F238E27FC236}">
                <a16:creationId xmlns:a16="http://schemas.microsoft.com/office/drawing/2014/main" id="{364F7F9D-7FFB-431D-AF2F-AAC6CC568196}"/>
              </a:ext>
            </a:extLst>
          </p:cNvPr>
          <p:cNvSpPr/>
          <p:nvPr userDrawn="1"/>
        </p:nvSpPr>
        <p:spPr>
          <a:xfrm>
            <a:off x="-15315" y="186280"/>
            <a:ext cx="8124669" cy="553998"/>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6157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16157 w 8581423"/>
              <a:gd name="connsiteY4" fmla="*/ 0 h 6423949"/>
              <a:gd name="connsiteX0" fmla="*/ 79025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79025 w 8581423"/>
              <a:gd name="connsiteY4" fmla="*/ 0 h 6423949"/>
              <a:gd name="connsiteX0" fmla="*/ 36589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36589 w 8581423"/>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476821 w 8546269"/>
              <a:gd name="connsiteY3" fmla="*/ 138896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96393 w 8546269"/>
              <a:gd name="connsiteY3" fmla="*/ 138898 h 6423949"/>
              <a:gd name="connsiteX4" fmla="*/ 1435 w 8546269"/>
              <a:gd name="connsiteY4" fmla="*/ 0 h 6423949"/>
              <a:gd name="connsiteX0" fmla="*/ 1435 w 8546269"/>
              <a:gd name="connsiteY0" fmla="*/ 26944 h 6450893"/>
              <a:gd name="connsiteX1" fmla="*/ 2567 w 8546269"/>
              <a:gd name="connsiteY1" fmla="*/ 6450893 h 6450893"/>
              <a:gd name="connsiteX2" fmla="*/ 8546269 w 8546269"/>
              <a:gd name="connsiteY2" fmla="*/ 6335146 h 6450893"/>
              <a:gd name="connsiteX3" fmla="*/ 8276650 w 8546269"/>
              <a:gd name="connsiteY3" fmla="*/ 0 h 6450893"/>
              <a:gd name="connsiteX4" fmla="*/ 1435 w 8546269"/>
              <a:gd name="connsiteY4" fmla="*/ 26944 h 6450893"/>
              <a:gd name="connsiteX0" fmla="*/ 1435 w 8546269"/>
              <a:gd name="connsiteY0" fmla="*/ 82225 h 6506174"/>
              <a:gd name="connsiteX1" fmla="*/ 2567 w 8546269"/>
              <a:gd name="connsiteY1" fmla="*/ 6506174 h 6506174"/>
              <a:gd name="connsiteX2" fmla="*/ 8546269 w 8546269"/>
              <a:gd name="connsiteY2" fmla="*/ 6390427 h 6506174"/>
              <a:gd name="connsiteX3" fmla="*/ 8266777 w 8546269"/>
              <a:gd name="connsiteY3" fmla="*/ 0 h 6506174"/>
              <a:gd name="connsiteX4" fmla="*/ 1435 w 8546269"/>
              <a:gd name="connsiteY4" fmla="*/ 82225 h 6506174"/>
              <a:gd name="connsiteX0" fmla="*/ 1435 w 8546269"/>
              <a:gd name="connsiteY0" fmla="*/ 0 h 6423949"/>
              <a:gd name="connsiteX1" fmla="*/ 2567 w 8546269"/>
              <a:gd name="connsiteY1" fmla="*/ 6423949 h 6423949"/>
              <a:gd name="connsiteX2" fmla="*/ 8546269 w 8546269"/>
              <a:gd name="connsiteY2" fmla="*/ 6308202 h 6423949"/>
              <a:gd name="connsiteX3" fmla="*/ 8266777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47032 w 8546269"/>
              <a:gd name="connsiteY3" fmla="*/ 28337 h 6423949"/>
              <a:gd name="connsiteX4" fmla="*/ 1435 w 8546269"/>
              <a:gd name="connsiteY4" fmla="*/ 0 h 6423949"/>
              <a:gd name="connsiteX0" fmla="*/ 1435 w 8546269"/>
              <a:gd name="connsiteY0" fmla="*/ 54584 h 6478533"/>
              <a:gd name="connsiteX1" fmla="*/ 2567 w 8546269"/>
              <a:gd name="connsiteY1" fmla="*/ 6478533 h 6478533"/>
              <a:gd name="connsiteX2" fmla="*/ 8546269 w 8546269"/>
              <a:gd name="connsiteY2" fmla="*/ 6362786 h 6478533"/>
              <a:gd name="connsiteX3" fmla="*/ 8227286 w 8546269"/>
              <a:gd name="connsiteY3" fmla="*/ 0 h 6478533"/>
              <a:gd name="connsiteX4" fmla="*/ 1435 w 8546269"/>
              <a:gd name="connsiteY4" fmla="*/ 54584 h 6478533"/>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237159 w 8566014"/>
              <a:gd name="connsiteY3" fmla="*/ 55977 h 6423949"/>
              <a:gd name="connsiteX4" fmla="*/ 1435 w 8566014"/>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467083 w 8566014"/>
              <a:gd name="connsiteY3" fmla="*/ 55984 h 6423949"/>
              <a:gd name="connsiteX4" fmla="*/ 1435 w 8566014"/>
              <a:gd name="connsiteY4" fmla="*/ 0 h 6423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66014" h="6423949">
                <a:moveTo>
                  <a:pt x="1435" y="0"/>
                </a:moveTo>
                <a:cubicBezTo>
                  <a:pt x="-3951" y="2141316"/>
                  <a:pt x="7953" y="4282633"/>
                  <a:pt x="2567" y="6423949"/>
                </a:cubicBezTo>
                <a:lnTo>
                  <a:pt x="8566014" y="6391129"/>
                </a:lnTo>
                <a:lnTo>
                  <a:pt x="8467083" y="55984"/>
                </a:lnTo>
                <a:lnTo>
                  <a:pt x="1435"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000" b="1">
              <a:solidFill>
                <a:srgbClr val="FFFFFF"/>
              </a:solidFill>
              <a:latin typeface="Roboto" panose="02000000000000000000" pitchFamily="2" charset="0"/>
              <a:ea typeface="Roboto" panose="02000000000000000000" pitchFamily="2" charset="0"/>
            </a:endParaRPr>
          </a:p>
        </p:txBody>
      </p:sp>
      <p:sp>
        <p:nvSpPr>
          <p:cNvPr id="15" name="Text Placeholder 2">
            <a:extLst>
              <a:ext uri="{FF2B5EF4-FFF2-40B4-BE49-F238E27FC236}">
                <a16:creationId xmlns:a16="http://schemas.microsoft.com/office/drawing/2014/main" id="{33C5E11F-61BD-46F6-8978-39D5E7EC7E01}"/>
              </a:ext>
            </a:extLst>
          </p:cNvPr>
          <p:cNvSpPr>
            <a:spLocks noGrp="1"/>
          </p:cNvSpPr>
          <p:nvPr>
            <p:ph type="body" sz="quarter" idx="10" hasCustomPrompt="1"/>
          </p:nvPr>
        </p:nvSpPr>
        <p:spPr>
          <a:xfrm>
            <a:off x="203201" y="234234"/>
            <a:ext cx="7701237" cy="458089"/>
          </a:xfrm>
          <a:prstGeom prst="rect">
            <a:avLst/>
          </a:prstGeom>
        </p:spPr>
        <p:txBody>
          <a:bodyPr anchor="ctr"/>
          <a:lstStyle>
            <a:lvl1pPr marL="0" indent="0">
              <a:lnSpc>
                <a:spcPct val="100000"/>
              </a:lnSpc>
              <a:spcBef>
                <a:spcPts val="0"/>
              </a:spcBef>
              <a:buNone/>
              <a:defRPr sz="3000" b="0" baseline="0">
                <a:ln w="12700">
                  <a:solidFill>
                    <a:schemeClr val="bg2"/>
                  </a:solidFill>
                </a:ln>
                <a:solidFill>
                  <a:schemeClr val="bg2"/>
                </a:solidFill>
                <a:latin typeface="+mj-lt"/>
              </a:defRPr>
            </a:lvl1pPr>
            <a:lvl5pPr>
              <a:defRPr/>
            </a:lvl5pPr>
          </a:lstStyle>
          <a:p>
            <a:pPr lvl="0"/>
            <a:r>
              <a:rPr lang="en-US" dirty="0"/>
              <a:t>Enter Title Here</a:t>
            </a:r>
            <a:endParaRPr lang="en-GB" dirty="0"/>
          </a:p>
        </p:txBody>
      </p:sp>
      <p:sp>
        <p:nvSpPr>
          <p:cNvPr id="31" name="Subtitle 8">
            <a:extLst>
              <a:ext uri="{FF2B5EF4-FFF2-40B4-BE49-F238E27FC236}">
                <a16:creationId xmlns:a16="http://schemas.microsoft.com/office/drawing/2014/main" id="{FA685C4A-AA2D-41CA-973C-0DFA910EEECC}"/>
              </a:ext>
            </a:extLst>
          </p:cNvPr>
          <p:cNvSpPr txBox="1">
            <a:spLocks/>
          </p:cNvSpPr>
          <p:nvPr userDrawn="1"/>
        </p:nvSpPr>
        <p:spPr>
          <a:xfrm>
            <a:off x="9447918" y="6595204"/>
            <a:ext cx="581483" cy="258317"/>
          </a:xfrm>
          <a:prstGeom prst="rect">
            <a:avLst/>
          </a:prstGeom>
        </p:spPr>
        <p:txBody>
          <a:bodyPr vert="horz" lIns="91440" tIns="45720" rIns="91440" bIns="45720" rtlCol="0">
            <a:noAutofit/>
          </a:bodyPr>
          <a:lstStyle/>
          <a:p>
            <a:pPr algn="ctr">
              <a:lnSpc>
                <a:spcPct val="120000"/>
              </a:lnSpc>
              <a:spcAft>
                <a:spcPts val="1200"/>
              </a:spcAft>
              <a:defRPr/>
            </a:pPr>
            <a:fld id="{4ED6C2F0-FBD1-426F-9B4C-B8329A4C5625}" type="slidenum">
              <a:rPr lang="en-US" sz="900" b="1">
                <a:solidFill>
                  <a:schemeClr val="bg2"/>
                </a:solidFill>
                <a:latin typeface="United Curriculum" pitchFamily="2" charset="0"/>
                <a:ea typeface="Roboto" panose="02000000000000000000" pitchFamily="2" charset="0"/>
                <a:cs typeface="Times New Roman" panose="02020603050405020304" pitchFamily="18" charset="0"/>
              </a:rPr>
              <a:pPr algn="ctr">
                <a:lnSpc>
                  <a:spcPct val="120000"/>
                </a:lnSpc>
                <a:spcAft>
                  <a:spcPts val="1200"/>
                </a:spcAft>
                <a:defRPr/>
              </a:pPr>
              <a:t>‹#›</a:t>
            </a:fld>
            <a:r>
              <a:rPr lang="en-US" sz="900" b="1" dirty="0">
                <a:solidFill>
                  <a:schemeClr val="bg2"/>
                </a:solidFill>
                <a:latin typeface="United Curriculum" pitchFamily="2" charset="0"/>
                <a:ea typeface="Roboto" panose="02000000000000000000" pitchFamily="2" charset="0"/>
                <a:cs typeface="Times New Roman" panose="02020603050405020304" pitchFamily="18" charset="0"/>
              </a:rPr>
              <a:t> </a:t>
            </a:r>
            <a:endParaRPr lang="en-GB" sz="1050" dirty="0">
              <a:solidFill>
                <a:schemeClr val="bg2"/>
              </a:solidFill>
              <a:latin typeface="United Curriculum" pitchFamily="2" charset="0"/>
              <a:ea typeface="Roboto" panose="02000000000000000000" pitchFamily="2" charset="0"/>
              <a:cs typeface="Times New Roman" panose="02020603050405020304" pitchFamily="18" charset="0"/>
            </a:endParaRPr>
          </a:p>
        </p:txBody>
      </p:sp>
      <p:sp>
        <p:nvSpPr>
          <p:cNvPr id="32" name="Rectangle 31">
            <a:extLst>
              <a:ext uri="{FF2B5EF4-FFF2-40B4-BE49-F238E27FC236}">
                <a16:creationId xmlns:a16="http://schemas.microsoft.com/office/drawing/2014/main" id="{16891E85-5FB5-4F09-A97C-DE406486C7C9}"/>
              </a:ext>
            </a:extLst>
          </p:cNvPr>
          <p:cNvSpPr/>
          <p:nvPr userDrawn="1"/>
        </p:nvSpPr>
        <p:spPr>
          <a:xfrm rot="5400000">
            <a:off x="8660258" y="3094868"/>
            <a:ext cx="2194560" cy="35330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pc="50" baseline="0">
              <a:latin typeface="Roboto" panose="02000000000000000000" pitchFamily="2" charset="0"/>
              <a:ea typeface="Roboto" panose="02000000000000000000" pitchFamily="2" charset="0"/>
            </a:endParaRPr>
          </a:p>
        </p:txBody>
      </p:sp>
      <p:sp>
        <p:nvSpPr>
          <p:cNvPr id="18" name="TextBox 17">
            <a:extLst>
              <a:ext uri="{FF2B5EF4-FFF2-40B4-BE49-F238E27FC236}">
                <a16:creationId xmlns:a16="http://schemas.microsoft.com/office/drawing/2014/main" id="{30D99B84-59C6-4BF8-9B15-04C236AF8614}"/>
              </a:ext>
            </a:extLst>
          </p:cNvPr>
          <p:cNvSpPr txBox="1"/>
          <p:nvPr userDrawn="1"/>
        </p:nvSpPr>
        <p:spPr>
          <a:xfrm rot="16200000">
            <a:off x="8652632" y="3102243"/>
            <a:ext cx="2194561" cy="338554"/>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600" b="1" dirty="0">
                <a:solidFill>
                  <a:schemeClr val="tx1"/>
                </a:solidFill>
                <a:latin typeface="+mj-lt"/>
              </a:rPr>
              <a:t>Year [X]: Spring</a:t>
            </a:r>
            <a:endParaRPr lang="en-GB" sz="1600" b="1" dirty="0">
              <a:solidFill>
                <a:schemeClr val="tx1"/>
              </a:solidFill>
              <a:latin typeface="+mj-lt"/>
            </a:endParaRPr>
          </a:p>
        </p:txBody>
      </p:sp>
      <p:grpSp>
        <p:nvGrpSpPr>
          <p:cNvPr id="24" name="Group 23">
            <a:extLst>
              <a:ext uri="{FF2B5EF4-FFF2-40B4-BE49-F238E27FC236}">
                <a16:creationId xmlns:a16="http://schemas.microsoft.com/office/drawing/2014/main" id="{B622A061-22CA-0353-9277-D24FC6D749FC}"/>
              </a:ext>
            </a:extLst>
          </p:cNvPr>
          <p:cNvGrpSpPr/>
          <p:nvPr userDrawn="1"/>
        </p:nvGrpSpPr>
        <p:grpSpPr>
          <a:xfrm>
            <a:off x="8364811" y="-8675"/>
            <a:ext cx="1065321" cy="748952"/>
            <a:chOff x="7607201" y="-8675"/>
            <a:chExt cx="1065321" cy="748952"/>
          </a:xfrm>
        </p:grpSpPr>
        <p:grpSp>
          <p:nvGrpSpPr>
            <p:cNvPr id="25" name="Group 24">
              <a:extLst>
                <a:ext uri="{FF2B5EF4-FFF2-40B4-BE49-F238E27FC236}">
                  <a16:creationId xmlns:a16="http://schemas.microsoft.com/office/drawing/2014/main" id="{D9C69400-0B7A-4DF0-363C-5E83C381C84A}"/>
                </a:ext>
              </a:extLst>
            </p:cNvPr>
            <p:cNvGrpSpPr/>
            <p:nvPr userDrawn="1"/>
          </p:nvGrpSpPr>
          <p:grpSpPr>
            <a:xfrm>
              <a:off x="7607201" y="-8675"/>
              <a:ext cx="1065321" cy="748952"/>
              <a:chOff x="8354346" y="-8675"/>
              <a:chExt cx="1065321" cy="748952"/>
            </a:xfrm>
          </p:grpSpPr>
          <p:sp>
            <p:nvSpPr>
              <p:cNvPr id="29" name="Freeform: Shape 28">
                <a:extLst>
                  <a:ext uri="{FF2B5EF4-FFF2-40B4-BE49-F238E27FC236}">
                    <a16:creationId xmlns:a16="http://schemas.microsoft.com/office/drawing/2014/main" id="{150359BF-EF0A-16D2-DD6A-ED05E4941561}"/>
                  </a:ext>
                </a:extLst>
              </p:cNvPr>
              <p:cNvSpPr/>
              <p:nvPr userDrawn="1"/>
            </p:nvSpPr>
            <p:spPr>
              <a:xfrm rot="16200000">
                <a:off x="8512531" y="-166860"/>
                <a:ext cx="748952" cy="1065321"/>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83248 w 8669438"/>
                  <a:gd name="connsiteY0" fmla="*/ 3 h 6423935"/>
                  <a:gd name="connsiteX1" fmla="*/ 0 w 8669438"/>
                  <a:gd name="connsiteY1" fmla="*/ 6423935 h 6423935"/>
                  <a:gd name="connsiteX2" fmla="*/ 8669438 w 8669438"/>
                  <a:gd name="connsiteY2" fmla="*/ 6308188 h 6423935"/>
                  <a:gd name="connsiteX3" fmla="*/ 8599990 w 8669438"/>
                  <a:gd name="connsiteY3" fmla="*/ 138882 h 6423935"/>
                  <a:gd name="connsiteX4" fmla="*/ 183248 w 8669438"/>
                  <a:gd name="connsiteY4" fmla="*/ 3 h 6423935"/>
                  <a:gd name="connsiteX0" fmla="*/ 25077 w 8511267"/>
                  <a:gd name="connsiteY0" fmla="*/ 3 h 6441408"/>
                  <a:gd name="connsiteX1" fmla="*/ -3 w 8511267"/>
                  <a:gd name="connsiteY1" fmla="*/ 6441405 h 6441408"/>
                  <a:gd name="connsiteX2" fmla="*/ 8511267 w 8511267"/>
                  <a:gd name="connsiteY2" fmla="*/ 6308188 h 6441408"/>
                  <a:gd name="connsiteX3" fmla="*/ 8441819 w 8511267"/>
                  <a:gd name="connsiteY3" fmla="*/ 138882 h 6441408"/>
                  <a:gd name="connsiteX4" fmla="*/ 25077 w 8511267"/>
                  <a:gd name="connsiteY4" fmla="*/ 3 h 6441408"/>
                  <a:gd name="connsiteX0" fmla="*/ 3 w 8486193"/>
                  <a:gd name="connsiteY0" fmla="*/ 3 h 6423976"/>
                  <a:gd name="connsiteX1" fmla="*/ 22387 w 8486193"/>
                  <a:gd name="connsiteY1" fmla="*/ 6423973 h 6423976"/>
                  <a:gd name="connsiteX2" fmla="*/ 8486193 w 8486193"/>
                  <a:gd name="connsiteY2" fmla="*/ 6308188 h 6423976"/>
                  <a:gd name="connsiteX3" fmla="*/ 8416745 w 8486193"/>
                  <a:gd name="connsiteY3" fmla="*/ 138882 h 6423976"/>
                  <a:gd name="connsiteX4" fmla="*/ 3 w 8486193"/>
                  <a:gd name="connsiteY4" fmla="*/ 3 h 6423976"/>
                  <a:gd name="connsiteX0" fmla="*/ 10681 w 8496871"/>
                  <a:gd name="connsiteY0" fmla="*/ 3 h 6423990"/>
                  <a:gd name="connsiteX1" fmla="*/ 1447 w 8496871"/>
                  <a:gd name="connsiteY1" fmla="*/ 6423993 h 6423990"/>
                  <a:gd name="connsiteX2" fmla="*/ 8496871 w 8496871"/>
                  <a:gd name="connsiteY2" fmla="*/ 6308188 h 6423990"/>
                  <a:gd name="connsiteX3" fmla="*/ 8427423 w 8496871"/>
                  <a:gd name="connsiteY3" fmla="*/ 138882 h 6423990"/>
                  <a:gd name="connsiteX4" fmla="*/ 10681 w 8496871"/>
                  <a:gd name="connsiteY4" fmla="*/ 3 h 6423990"/>
                  <a:gd name="connsiteX0" fmla="*/ 10681 w 8508366"/>
                  <a:gd name="connsiteY0" fmla="*/ 3 h 6423990"/>
                  <a:gd name="connsiteX1" fmla="*/ 1447 w 8508366"/>
                  <a:gd name="connsiteY1" fmla="*/ 6423993 h 6423990"/>
                  <a:gd name="connsiteX2" fmla="*/ 8496871 w 8508366"/>
                  <a:gd name="connsiteY2" fmla="*/ 6308188 h 6423990"/>
                  <a:gd name="connsiteX3" fmla="*/ 8508363 w 8508366"/>
                  <a:gd name="connsiteY3" fmla="*/ 208707 h 6423990"/>
                  <a:gd name="connsiteX4" fmla="*/ 10681 w 8508366"/>
                  <a:gd name="connsiteY4" fmla="*/ 3 h 64239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08366" h="6423990">
                    <a:moveTo>
                      <a:pt x="10681" y="3"/>
                    </a:moveTo>
                    <a:cubicBezTo>
                      <a:pt x="18142" y="2141326"/>
                      <a:pt x="-6014" y="4282670"/>
                      <a:pt x="1447" y="6423993"/>
                    </a:cubicBezTo>
                    <a:lnTo>
                      <a:pt x="8496871" y="6308188"/>
                    </a:lnTo>
                    <a:cubicBezTo>
                      <a:pt x="8500702" y="4275028"/>
                      <a:pt x="8504532" y="2241867"/>
                      <a:pt x="8508363" y="208707"/>
                    </a:cubicBezTo>
                    <a:lnTo>
                      <a:pt x="10681" y="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Oval 29">
                <a:extLst>
                  <a:ext uri="{FF2B5EF4-FFF2-40B4-BE49-F238E27FC236}">
                    <a16:creationId xmlns:a16="http://schemas.microsoft.com/office/drawing/2014/main" id="{A6AF0137-5E89-B7A5-C529-F46A447D2C1D}"/>
                  </a:ext>
                </a:extLst>
              </p:cNvPr>
              <p:cNvSpPr/>
              <p:nvPr/>
            </p:nvSpPr>
            <p:spPr>
              <a:xfrm>
                <a:off x="8620635" y="103977"/>
                <a:ext cx="553673" cy="553673"/>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Oval 32">
                <a:extLst>
                  <a:ext uri="{FF2B5EF4-FFF2-40B4-BE49-F238E27FC236}">
                    <a16:creationId xmlns:a16="http://schemas.microsoft.com/office/drawing/2014/main" id="{31A140AE-AB37-F182-20F5-D96378C773F1}"/>
                  </a:ext>
                </a:extLst>
              </p:cNvPr>
              <p:cNvSpPr/>
              <p:nvPr/>
            </p:nvSpPr>
            <p:spPr>
              <a:xfrm>
                <a:off x="8620635" y="103819"/>
                <a:ext cx="554041" cy="554041"/>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EF"/>
                  </a:solidFill>
                  <a:effectLst/>
                  <a:uLnTx/>
                  <a:uFillTx/>
                  <a:latin typeface="United Curriculum" pitchFamily="2" charset="0"/>
                  <a:ea typeface="+mn-ea"/>
                  <a:cs typeface="+mn-cs"/>
                </a:endParaRPr>
              </a:p>
            </p:txBody>
          </p:sp>
        </p:grpSp>
        <p:pic>
          <p:nvPicPr>
            <p:cNvPr id="28" name="Picture 27" descr="Icon&#10;&#10;Description automatically generated">
              <a:extLst>
                <a:ext uri="{FF2B5EF4-FFF2-40B4-BE49-F238E27FC236}">
                  <a16:creationId xmlns:a16="http://schemas.microsoft.com/office/drawing/2014/main" id="{B9995690-28B6-E0A0-11E2-E883F7E092B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931047" y="161534"/>
              <a:ext cx="438558" cy="438558"/>
            </a:xfrm>
            <a:prstGeom prst="rect">
              <a:avLst/>
            </a:prstGeom>
          </p:spPr>
        </p:pic>
      </p:grpSp>
    </p:spTree>
    <p:extLst>
      <p:ext uri="{BB962C8B-B14F-4D97-AF65-F5344CB8AC3E}">
        <p14:creationId xmlns:p14="http://schemas.microsoft.com/office/powerpoint/2010/main" val="24963676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Layout 3: Summer">
    <p:spTree>
      <p:nvGrpSpPr>
        <p:cNvPr id="1" name=""/>
        <p:cNvGrpSpPr/>
        <p:nvPr/>
      </p:nvGrpSpPr>
      <p:grpSpPr>
        <a:xfrm>
          <a:off x="0" y="0"/>
          <a:ext cx="0" cy="0"/>
          <a:chOff x="0" y="0"/>
          <a:chExt cx="0" cy="0"/>
        </a:xfrm>
      </p:grpSpPr>
      <p:sp>
        <p:nvSpPr>
          <p:cNvPr id="15" name="Freeform: Shape 14">
            <a:extLst>
              <a:ext uri="{FF2B5EF4-FFF2-40B4-BE49-F238E27FC236}">
                <a16:creationId xmlns:a16="http://schemas.microsoft.com/office/drawing/2014/main" id="{195265FA-A7F8-4502-9C7F-AFAADBF2BAF7}"/>
              </a:ext>
            </a:extLst>
          </p:cNvPr>
          <p:cNvSpPr/>
          <p:nvPr userDrawn="1"/>
        </p:nvSpPr>
        <p:spPr>
          <a:xfrm>
            <a:off x="-15315" y="186280"/>
            <a:ext cx="8124669" cy="553998"/>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6157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16157 w 8581423"/>
              <a:gd name="connsiteY4" fmla="*/ 0 h 6423949"/>
              <a:gd name="connsiteX0" fmla="*/ 79025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79025 w 8581423"/>
              <a:gd name="connsiteY4" fmla="*/ 0 h 6423949"/>
              <a:gd name="connsiteX0" fmla="*/ 36589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36589 w 8581423"/>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476821 w 8546269"/>
              <a:gd name="connsiteY3" fmla="*/ 138896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96393 w 8546269"/>
              <a:gd name="connsiteY3" fmla="*/ 138898 h 6423949"/>
              <a:gd name="connsiteX4" fmla="*/ 1435 w 8546269"/>
              <a:gd name="connsiteY4" fmla="*/ 0 h 6423949"/>
              <a:gd name="connsiteX0" fmla="*/ 1435 w 8546269"/>
              <a:gd name="connsiteY0" fmla="*/ 26944 h 6450893"/>
              <a:gd name="connsiteX1" fmla="*/ 2567 w 8546269"/>
              <a:gd name="connsiteY1" fmla="*/ 6450893 h 6450893"/>
              <a:gd name="connsiteX2" fmla="*/ 8546269 w 8546269"/>
              <a:gd name="connsiteY2" fmla="*/ 6335146 h 6450893"/>
              <a:gd name="connsiteX3" fmla="*/ 8276650 w 8546269"/>
              <a:gd name="connsiteY3" fmla="*/ 0 h 6450893"/>
              <a:gd name="connsiteX4" fmla="*/ 1435 w 8546269"/>
              <a:gd name="connsiteY4" fmla="*/ 26944 h 6450893"/>
              <a:gd name="connsiteX0" fmla="*/ 1435 w 8546269"/>
              <a:gd name="connsiteY0" fmla="*/ 82225 h 6506174"/>
              <a:gd name="connsiteX1" fmla="*/ 2567 w 8546269"/>
              <a:gd name="connsiteY1" fmla="*/ 6506174 h 6506174"/>
              <a:gd name="connsiteX2" fmla="*/ 8546269 w 8546269"/>
              <a:gd name="connsiteY2" fmla="*/ 6390427 h 6506174"/>
              <a:gd name="connsiteX3" fmla="*/ 8266777 w 8546269"/>
              <a:gd name="connsiteY3" fmla="*/ 0 h 6506174"/>
              <a:gd name="connsiteX4" fmla="*/ 1435 w 8546269"/>
              <a:gd name="connsiteY4" fmla="*/ 82225 h 6506174"/>
              <a:gd name="connsiteX0" fmla="*/ 1435 w 8546269"/>
              <a:gd name="connsiteY0" fmla="*/ 0 h 6423949"/>
              <a:gd name="connsiteX1" fmla="*/ 2567 w 8546269"/>
              <a:gd name="connsiteY1" fmla="*/ 6423949 h 6423949"/>
              <a:gd name="connsiteX2" fmla="*/ 8546269 w 8546269"/>
              <a:gd name="connsiteY2" fmla="*/ 6308202 h 6423949"/>
              <a:gd name="connsiteX3" fmla="*/ 8266777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47032 w 8546269"/>
              <a:gd name="connsiteY3" fmla="*/ 28337 h 6423949"/>
              <a:gd name="connsiteX4" fmla="*/ 1435 w 8546269"/>
              <a:gd name="connsiteY4" fmla="*/ 0 h 6423949"/>
              <a:gd name="connsiteX0" fmla="*/ 1435 w 8546269"/>
              <a:gd name="connsiteY0" fmla="*/ 54584 h 6478533"/>
              <a:gd name="connsiteX1" fmla="*/ 2567 w 8546269"/>
              <a:gd name="connsiteY1" fmla="*/ 6478533 h 6478533"/>
              <a:gd name="connsiteX2" fmla="*/ 8546269 w 8546269"/>
              <a:gd name="connsiteY2" fmla="*/ 6362786 h 6478533"/>
              <a:gd name="connsiteX3" fmla="*/ 8227286 w 8546269"/>
              <a:gd name="connsiteY3" fmla="*/ 0 h 6478533"/>
              <a:gd name="connsiteX4" fmla="*/ 1435 w 8546269"/>
              <a:gd name="connsiteY4" fmla="*/ 54584 h 6478533"/>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237159 w 8566014"/>
              <a:gd name="connsiteY3" fmla="*/ 55977 h 6423949"/>
              <a:gd name="connsiteX4" fmla="*/ 1435 w 8566014"/>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467083 w 8566014"/>
              <a:gd name="connsiteY3" fmla="*/ 55984 h 6423949"/>
              <a:gd name="connsiteX4" fmla="*/ 1435 w 8566014"/>
              <a:gd name="connsiteY4" fmla="*/ 0 h 6423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66014" h="6423949">
                <a:moveTo>
                  <a:pt x="1435" y="0"/>
                </a:moveTo>
                <a:cubicBezTo>
                  <a:pt x="-3951" y="2141316"/>
                  <a:pt x="7953" y="4282633"/>
                  <a:pt x="2567" y="6423949"/>
                </a:cubicBezTo>
                <a:lnTo>
                  <a:pt x="8566014" y="6391129"/>
                </a:lnTo>
                <a:lnTo>
                  <a:pt x="8467083" y="55984"/>
                </a:lnTo>
                <a:lnTo>
                  <a:pt x="1435"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000" b="1">
              <a:solidFill>
                <a:srgbClr val="FFFFFF"/>
              </a:solidFill>
              <a:latin typeface="Roboto" panose="02000000000000000000" pitchFamily="2" charset="0"/>
              <a:ea typeface="Roboto" panose="02000000000000000000" pitchFamily="2" charset="0"/>
            </a:endParaRPr>
          </a:p>
        </p:txBody>
      </p:sp>
      <p:sp>
        <p:nvSpPr>
          <p:cNvPr id="16" name="Text Placeholder 2">
            <a:extLst>
              <a:ext uri="{FF2B5EF4-FFF2-40B4-BE49-F238E27FC236}">
                <a16:creationId xmlns:a16="http://schemas.microsoft.com/office/drawing/2014/main" id="{F5FB7B79-1ACF-481C-A9B9-8A0EE7C52C4E}"/>
              </a:ext>
            </a:extLst>
          </p:cNvPr>
          <p:cNvSpPr>
            <a:spLocks noGrp="1"/>
          </p:cNvSpPr>
          <p:nvPr>
            <p:ph type="body" sz="quarter" idx="10" hasCustomPrompt="1"/>
          </p:nvPr>
        </p:nvSpPr>
        <p:spPr>
          <a:xfrm>
            <a:off x="203201" y="234234"/>
            <a:ext cx="7701237" cy="458089"/>
          </a:xfrm>
          <a:prstGeom prst="rect">
            <a:avLst/>
          </a:prstGeom>
        </p:spPr>
        <p:txBody>
          <a:bodyPr anchor="ctr"/>
          <a:lstStyle>
            <a:lvl1pPr marL="0" indent="0">
              <a:lnSpc>
                <a:spcPct val="100000"/>
              </a:lnSpc>
              <a:spcBef>
                <a:spcPts val="0"/>
              </a:spcBef>
              <a:buNone/>
              <a:defRPr sz="3000" b="0" baseline="0">
                <a:ln w="12700">
                  <a:solidFill>
                    <a:schemeClr val="bg2"/>
                  </a:solidFill>
                </a:ln>
                <a:solidFill>
                  <a:schemeClr val="bg2"/>
                </a:solidFill>
                <a:latin typeface="+mj-lt"/>
              </a:defRPr>
            </a:lvl1pPr>
            <a:lvl5pPr>
              <a:defRPr/>
            </a:lvl5pPr>
          </a:lstStyle>
          <a:p>
            <a:pPr lvl="0"/>
            <a:r>
              <a:rPr lang="en-US"/>
              <a:t>Enter Title Here</a:t>
            </a:r>
            <a:endParaRPr lang="en-GB"/>
          </a:p>
        </p:txBody>
      </p:sp>
      <p:sp>
        <p:nvSpPr>
          <p:cNvPr id="29" name="Subtitle 8">
            <a:extLst>
              <a:ext uri="{FF2B5EF4-FFF2-40B4-BE49-F238E27FC236}">
                <a16:creationId xmlns:a16="http://schemas.microsoft.com/office/drawing/2014/main" id="{41372C21-26B3-44BF-B17D-BDB4CB837A9E}"/>
              </a:ext>
            </a:extLst>
          </p:cNvPr>
          <p:cNvSpPr txBox="1">
            <a:spLocks/>
          </p:cNvSpPr>
          <p:nvPr userDrawn="1"/>
        </p:nvSpPr>
        <p:spPr>
          <a:xfrm>
            <a:off x="9447918" y="6595204"/>
            <a:ext cx="581483" cy="258317"/>
          </a:xfrm>
          <a:prstGeom prst="rect">
            <a:avLst/>
          </a:prstGeom>
        </p:spPr>
        <p:txBody>
          <a:bodyPr vert="horz" lIns="91440" tIns="45720" rIns="91440" bIns="45720" rtlCol="0">
            <a:noAutofit/>
          </a:bodyPr>
          <a:lstStyle/>
          <a:p>
            <a:pPr algn="ctr">
              <a:lnSpc>
                <a:spcPct val="120000"/>
              </a:lnSpc>
              <a:spcAft>
                <a:spcPts val="1200"/>
              </a:spcAft>
              <a:defRPr/>
            </a:pPr>
            <a:fld id="{4ED6C2F0-FBD1-426F-9B4C-B8329A4C5625}" type="slidenum">
              <a:rPr lang="en-US" sz="900" b="1">
                <a:solidFill>
                  <a:schemeClr val="bg2"/>
                </a:solidFill>
                <a:latin typeface="United Curriculum" pitchFamily="2" charset="0"/>
                <a:ea typeface="Roboto" panose="02000000000000000000" pitchFamily="2" charset="0"/>
                <a:cs typeface="Times New Roman" panose="02020603050405020304" pitchFamily="18" charset="0"/>
              </a:rPr>
              <a:pPr algn="ctr">
                <a:lnSpc>
                  <a:spcPct val="120000"/>
                </a:lnSpc>
                <a:spcAft>
                  <a:spcPts val="1200"/>
                </a:spcAft>
                <a:defRPr/>
              </a:pPr>
              <a:t>‹#›</a:t>
            </a:fld>
            <a:r>
              <a:rPr lang="en-US" sz="900" b="1" dirty="0">
                <a:solidFill>
                  <a:schemeClr val="bg2"/>
                </a:solidFill>
                <a:latin typeface="United Curriculum" pitchFamily="2" charset="0"/>
                <a:ea typeface="Roboto" panose="02000000000000000000" pitchFamily="2" charset="0"/>
                <a:cs typeface="Times New Roman" panose="02020603050405020304" pitchFamily="18" charset="0"/>
              </a:rPr>
              <a:t> </a:t>
            </a:r>
            <a:endParaRPr lang="en-GB" sz="1050" dirty="0">
              <a:solidFill>
                <a:schemeClr val="bg2"/>
              </a:solidFill>
              <a:latin typeface="United Curriculum" pitchFamily="2" charset="0"/>
              <a:ea typeface="Roboto" panose="02000000000000000000" pitchFamily="2" charset="0"/>
              <a:cs typeface="Times New Roman" panose="02020603050405020304" pitchFamily="18" charset="0"/>
            </a:endParaRPr>
          </a:p>
        </p:txBody>
      </p:sp>
      <p:sp>
        <p:nvSpPr>
          <p:cNvPr id="19" name="Rectangle 18">
            <a:extLst>
              <a:ext uri="{FF2B5EF4-FFF2-40B4-BE49-F238E27FC236}">
                <a16:creationId xmlns:a16="http://schemas.microsoft.com/office/drawing/2014/main" id="{9B34D91B-AAF4-3490-ABD2-21A192486BF4}"/>
              </a:ext>
            </a:extLst>
          </p:cNvPr>
          <p:cNvSpPr/>
          <p:nvPr userDrawn="1"/>
        </p:nvSpPr>
        <p:spPr>
          <a:xfrm rot="5400000">
            <a:off x="6522420" y="3176934"/>
            <a:ext cx="6581973" cy="2212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Roboto" panose="02000000000000000000" pitchFamily="2" charset="0"/>
              <a:ea typeface="Roboto" panose="02000000000000000000" pitchFamily="2" charset="0"/>
            </a:endParaRPr>
          </a:p>
        </p:txBody>
      </p:sp>
      <p:sp>
        <p:nvSpPr>
          <p:cNvPr id="20" name="Rectangle 19">
            <a:extLst>
              <a:ext uri="{FF2B5EF4-FFF2-40B4-BE49-F238E27FC236}">
                <a16:creationId xmlns:a16="http://schemas.microsoft.com/office/drawing/2014/main" id="{795A1624-0B74-7539-6D42-1C22ED300D25}"/>
              </a:ext>
            </a:extLst>
          </p:cNvPr>
          <p:cNvSpPr/>
          <p:nvPr userDrawn="1"/>
        </p:nvSpPr>
        <p:spPr>
          <a:xfrm rot="5400000">
            <a:off x="6522420" y="3176934"/>
            <a:ext cx="6581973" cy="221221"/>
          </a:xfrm>
          <a:prstGeom prst="rect">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Roboto" panose="02000000000000000000" pitchFamily="2" charset="0"/>
              <a:ea typeface="Roboto" panose="02000000000000000000" pitchFamily="2" charset="0"/>
            </a:endParaRPr>
          </a:p>
        </p:txBody>
      </p:sp>
      <p:sp>
        <p:nvSpPr>
          <p:cNvPr id="37" name="Rectangle 36">
            <a:extLst>
              <a:ext uri="{FF2B5EF4-FFF2-40B4-BE49-F238E27FC236}">
                <a16:creationId xmlns:a16="http://schemas.microsoft.com/office/drawing/2014/main" id="{8863FDE2-0AD5-46B2-BD0E-E131EEA68CB9}"/>
              </a:ext>
            </a:extLst>
          </p:cNvPr>
          <p:cNvSpPr/>
          <p:nvPr userDrawn="1"/>
        </p:nvSpPr>
        <p:spPr>
          <a:xfrm rot="5400000">
            <a:off x="8656291" y="5300551"/>
            <a:ext cx="2202489" cy="35330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pc="50" baseline="0">
              <a:latin typeface="Roboto" panose="02000000000000000000" pitchFamily="2" charset="0"/>
              <a:ea typeface="Roboto" panose="02000000000000000000" pitchFamily="2" charset="0"/>
            </a:endParaRPr>
          </a:p>
        </p:txBody>
      </p:sp>
      <p:sp>
        <p:nvSpPr>
          <p:cNvPr id="17" name="TextBox 16">
            <a:extLst>
              <a:ext uri="{FF2B5EF4-FFF2-40B4-BE49-F238E27FC236}">
                <a16:creationId xmlns:a16="http://schemas.microsoft.com/office/drawing/2014/main" id="{8D718494-0FA8-4D1D-96DA-420FED8D1E29}"/>
              </a:ext>
            </a:extLst>
          </p:cNvPr>
          <p:cNvSpPr txBox="1"/>
          <p:nvPr userDrawn="1"/>
        </p:nvSpPr>
        <p:spPr>
          <a:xfrm rot="16200000">
            <a:off x="8663667" y="5308010"/>
            <a:ext cx="2202488" cy="338554"/>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600" b="1" dirty="0">
                <a:solidFill>
                  <a:schemeClr val="tx1"/>
                </a:solidFill>
                <a:latin typeface="+mj-lt"/>
              </a:rPr>
              <a:t>Year [X]: Summer</a:t>
            </a:r>
            <a:endParaRPr lang="en-GB" sz="1600" b="1" dirty="0">
              <a:solidFill>
                <a:schemeClr val="tx1"/>
              </a:solidFill>
              <a:latin typeface="+mj-lt"/>
            </a:endParaRPr>
          </a:p>
        </p:txBody>
      </p:sp>
      <p:grpSp>
        <p:nvGrpSpPr>
          <p:cNvPr id="21" name="Group 20">
            <a:extLst>
              <a:ext uri="{FF2B5EF4-FFF2-40B4-BE49-F238E27FC236}">
                <a16:creationId xmlns:a16="http://schemas.microsoft.com/office/drawing/2014/main" id="{9D9495CA-5F2A-0A0A-D83F-E894B7E0DD14}"/>
              </a:ext>
            </a:extLst>
          </p:cNvPr>
          <p:cNvGrpSpPr/>
          <p:nvPr userDrawn="1"/>
        </p:nvGrpSpPr>
        <p:grpSpPr>
          <a:xfrm>
            <a:off x="8364811" y="-8675"/>
            <a:ext cx="1065321" cy="748952"/>
            <a:chOff x="7607201" y="-8675"/>
            <a:chExt cx="1065321" cy="748952"/>
          </a:xfrm>
        </p:grpSpPr>
        <p:grpSp>
          <p:nvGrpSpPr>
            <p:cNvPr id="22" name="Group 21">
              <a:extLst>
                <a:ext uri="{FF2B5EF4-FFF2-40B4-BE49-F238E27FC236}">
                  <a16:creationId xmlns:a16="http://schemas.microsoft.com/office/drawing/2014/main" id="{66D74D62-3D7F-5B03-BC57-CAF90CC1B56C}"/>
                </a:ext>
              </a:extLst>
            </p:cNvPr>
            <p:cNvGrpSpPr/>
            <p:nvPr userDrawn="1"/>
          </p:nvGrpSpPr>
          <p:grpSpPr>
            <a:xfrm>
              <a:off x="7607201" y="-8675"/>
              <a:ext cx="1065321" cy="748952"/>
              <a:chOff x="8354346" y="-8675"/>
              <a:chExt cx="1065321" cy="748952"/>
            </a:xfrm>
          </p:grpSpPr>
          <p:sp>
            <p:nvSpPr>
              <p:cNvPr id="30" name="Freeform: Shape 29">
                <a:extLst>
                  <a:ext uri="{FF2B5EF4-FFF2-40B4-BE49-F238E27FC236}">
                    <a16:creationId xmlns:a16="http://schemas.microsoft.com/office/drawing/2014/main" id="{B20C343F-9FFF-697E-6DCE-CF78065032D1}"/>
                  </a:ext>
                </a:extLst>
              </p:cNvPr>
              <p:cNvSpPr/>
              <p:nvPr userDrawn="1"/>
            </p:nvSpPr>
            <p:spPr>
              <a:xfrm rot="16200000">
                <a:off x="8512531" y="-166860"/>
                <a:ext cx="748952" cy="1065321"/>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83248 w 8669438"/>
                  <a:gd name="connsiteY0" fmla="*/ 3 h 6423935"/>
                  <a:gd name="connsiteX1" fmla="*/ 0 w 8669438"/>
                  <a:gd name="connsiteY1" fmla="*/ 6423935 h 6423935"/>
                  <a:gd name="connsiteX2" fmla="*/ 8669438 w 8669438"/>
                  <a:gd name="connsiteY2" fmla="*/ 6308188 h 6423935"/>
                  <a:gd name="connsiteX3" fmla="*/ 8599990 w 8669438"/>
                  <a:gd name="connsiteY3" fmla="*/ 138882 h 6423935"/>
                  <a:gd name="connsiteX4" fmla="*/ 183248 w 8669438"/>
                  <a:gd name="connsiteY4" fmla="*/ 3 h 6423935"/>
                  <a:gd name="connsiteX0" fmla="*/ 25077 w 8511267"/>
                  <a:gd name="connsiteY0" fmla="*/ 3 h 6441408"/>
                  <a:gd name="connsiteX1" fmla="*/ -3 w 8511267"/>
                  <a:gd name="connsiteY1" fmla="*/ 6441405 h 6441408"/>
                  <a:gd name="connsiteX2" fmla="*/ 8511267 w 8511267"/>
                  <a:gd name="connsiteY2" fmla="*/ 6308188 h 6441408"/>
                  <a:gd name="connsiteX3" fmla="*/ 8441819 w 8511267"/>
                  <a:gd name="connsiteY3" fmla="*/ 138882 h 6441408"/>
                  <a:gd name="connsiteX4" fmla="*/ 25077 w 8511267"/>
                  <a:gd name="connsiteY4" fmla="*/ 3 h 6441408"/>
                  <a:gd name="connsiteX0" fmla="*/ 3 w 8486193"/>
                  <a:gd name="connsiteY0" fmla="*/ 3 h 6423976"/>
                  <a:gd name="connsiteX1" fmla="*/ 22387 w 8486193"/>
                  <a:gd name="connsiteY1" fmla="*/ 6423973 h 6423976"/>
                  <a:gd name="connsiteX2" fmla="*/ 8486193 w 8486193"/>
                  <a:gd name="connsiteY2" fmla="*/ 6308188 h 6423976"/>
                  <a:gd name="connsiteX3" fmla="*/ 8416745 w 8486193"/>
                  <a:gd name="connsiteY3" fmla="*/ 138882 h 6423976"/>
                  <a:gd name="connsiteX4" fmla="*/ 3 w 8486193"/>
                  <a:gd name="connsiteY4" fmla="*/ 3 h 6423976"/>
                  <a:gd name="connsiteX0" fmla="*/ 10681 w 8496871"/>
                  <a:gd name="connsiteY0" fmla="*/ 3 h 6423990"/>
                  <a:gd name="connsiteX1" fmla="*/ 1447 w 8496871"/>
                  <a:gd name="connsiteY1" fmla="*/ 6423993 h 6423990"/>
                  <a:gd name="connsiteX2" fmla="*/ 8496871 w 8496871"/>
                  <a:gd name="connsiteY2" fmla="*/ 6308188 h 6423990"/>
                  <a:gd name="connsiteX3" fmla="*/ 8427423 w 8496871"/>
                  <a:gd name="connsiteY3" fmla="*/ 138882 h 6423990"/>
                  <a:gd name="connsiteX4" fmla="*/ 10681 w 8496871"/>
                  <a:gd name="connsiteY4" fmla="*/ 3 h 6423990"/>
                  <a:gd name="connsiteX0" fmla="*/ 10681 w 8508366"/>
                  <a:gd name="connsiteY0" fmla="*/ 3 h 6423990"/>
                  <a:gd name="connsiteX1" fmla="*/ 1447 w 8508366"/>
                  <a:gd name="connsiteY1" fmla="*/ 6423993 h 6423990"/>
                  <a:gd name="connsiteX2" fmla="*/ 8496871 w 8508366"/>
                  <a:gd name="connsiteY2" fmla="*/ 6308188 h 6423990"/>
                  <a:gd name="connsiteX3" fmla="*/ 8508363 w 8508366"/>
                  <a:gd name="connsiteY3" fmla="*/ 208707 h 6423990"/>
                  <a:gd name="connsiteX4" fmla="*/ 10681 w 8508366"/>
                  <a:gd name="connsiteY4" fmla="*/ 3 h 64239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08366" h="6423990">
                    <a:moveTo>
                      <a:pt x="10681" y="3"/>
                    </a:moveTo>
                    <a:cubicBezTo>
                      <a:pt x="18142" y="2141326"/>
                      <a:pt x="-6014" y="4282670"/>
                      <a:pt x="1447" y="6423993"/>
                    </a:cubicBezTo>
                    <a:lnTo>
                      <a:pt x="8496871" y="6308188"/>
                    </a:lnTo>
                    <a:cubicBezTo>
                      <a:pt x="8500702" y="4275028"/>
                      <a:pt x="8504532" y="2241867"/>
                      <a:pt x="8508363" y="208707"/>
                    </a:cubicBezTo>
                    <a:lnTo>
                      <a:pt x="10681" y="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Oval 30">
                <a:extLst>
                  <a:ext uri="{FF2B5EF4-FFF2-40B4-BE49-F238E27FC236}">
                    <a16:creationId xmlns:a16="http://schemas.microsoft.com/office/drawing/2014/main" id="{4C103CF6-98F4-986B-812C-B2143271FC4C}"/>
                  </a:ext>
                </a:extLst>
              </p:cNvPr>
              <p:cNvSpPr/>
              <p:nvPr/>
            </p:nvSpPr>
            <p:spPr>
              <a:xfrm>
                <a:off x="8620635" y="103977"/>
                <a:ext cx="553673" cy="553673"/>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Oval 31">
                <a:extLst>
                  <a:ext uri="{FF2B5EF4-FFF2-40B4-BE49-F238E27FC236}">
                    <a16:creationId xmlns:a16="http://schemas.microsoft.com/office/drawing/2014/main" id="{5AAFD777-EB97-DFA3-423C-3EBB895E2DA5}"/>
                  </a:ext>
                </a:extLst>
              </p:cNvPr>
              <p:cNvSpPr/>
              <p:nvPr/>
            </p:nvSpPr>
            <p:spPr>
              <a:xfrm>
                <a:off x="8620635" y="103819"/>
                <a:ext cx="554041" cy="554041"/>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EF"/>
                  </a:solidFill>
                  <a:effectLst/>
                  <a:uLnTx/>
                  <a:uFillTx/>
                  <a:latin typeface="United Curriculum" pitchFamily="2" charset="0"/>
                  <a:ea typeface="+mn-ea"/>
                  <a:cs typeface="+mn-cs"/>
                </a:endParaRPr>
              </a:p>
            </p:txBody>
          </p:sp>
        </p:grpSp>
        <p:pic>
          <p:nvPicPr>
            <p:cNvPr id="23" name="Picture 22" descr="Icon&#10;&#10;Description automatically generated">
              <a:extLst>
                <a:ext uri="{FF2B5EF4-FFF2-40B4-BE49-F238E27FC236}">
                  <a16:creationId xmlns:a16="http://schemas.microsoft.com/office/drawing/2014/main" id="{867B8BE9-0F2D-23C7-4793-0B4D48407D5D}"/>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931047" y="161534"/>
              <a:ext cx="438558" cy="438558"/>
            </a:xfrm>
            <a:prstGeom prst="rect">
              <a:avLst/>
            </a:prstGeom>
          </p:spPr>
        </p:pic>
      </p:grpSp>
    </p:spTree>
    <p:extLst>
      <p:ext uri="{BB962C8B-B14F-4D97-AF65-F5344CB8AC3E}">
        <p14:creationId xmlns:p14="http://schemas.microsoft.com/office/powerpoint/2010/main" val="23665209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11" name="Freeform: Shape 10">
            <a:extLst>
              <a:ext uri="{FF2B5EF4-FFF2-40B4-BE49-F238E27FC236}">
                <a16:creationId xmlns:a16="http://schemas.microsoft.com/office/drawing/2014/main" id="{B9838CD0-0626-4A28-B004-F509C6BF3056}"/>
              </a:ext>
            </a:extLst>
          </p:cNvPr>
          <p:cNvSpPr/>
          <p:nvPr userDrawn="1"/>
        </p:nvSpPr>
        <p:spPr>
          <a:xfrm>
            <a:off x="-15314" y="275918"/>
            <a:ext cx="9271074" cy="933964"/>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6157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16157 w 8581423"/>
              <a:gd name="connsiteY4" fmla="*/ 0 h 6423949"/>
              <a:gd name="connsiteX0" fmla="*/ 79025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79025 w 8581423"/>
              <a:gd name="connsiteY4" fmla="*/ 0 h 6423949"/>
              <a:gd name="connsiteX0" fmla="*/ 36589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36589 w 8581423"/>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476821 w 8546269"/>
              <a:gd name="connsiteY3" fmla="*/ 138896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96393 w 8546269"/>
              <a:gd name="connsiteY3" fmla="*/ 138898 h 6423949"/>
              <a:gd name="connsiteX4" fmla="*/ 1435 w 8546269"/>
              <a:gd name="connsiteY4" fmla="*/ 0 h 6423949"/>
              <a:gd name="connsiteX0" fmla="*/ 1435 w 8546269"/>
              <a:gd name="connsiteY0" fmla="*/ 26944 h 6450893"/>
              <a:gd name="connsiteX1" fmla="*/ 2567 w 8546269"/>
              <a:gd name="connsiteY1" fmla="*/ 6450893 h 6450893"/>
              <a:gd name="connsiteX2" fmla="*/ 8546269 w 8546269"/>
              <a:gd name="connsiteY2" fmla="*/ 6335146 h 6450893"/>
              <a:gd name="connsiteX3" fmla="*/ 8276650 w 8546269"/>
              <a:gd name="connsiteY3" fmla="*/ 0 h 6450893"/>
              <a:gd name="connsiteX4" fmla="*/ 1435 w 8546269"/>
              <a:gd name="connsiteY4" fmla="*/ 26944 h 6450893"/>
              <a:gd name="connsiteX0" fmla="*/ 1435 w 8546269"/>
              <a:gd name="connsiteY0" fmla="*/ 82225 h 6506174"/>
              <a:gd name="connsiteX1" fmla="*/ 2567 w 8546269"/>
              <a:gd name="connsiteY1" fmla="*/ 6506174 h 6506174"/>
              <a:gd name="connsiteX2" fmla="*/ 8546269 w 8546269"/>
              <a:gd name="connsiteY2" fmla="*/ 6390427 h 6506174"/>
              <a:gd name="connsiteX3" fmla="*/ 8266777 w 8546269"/>
              <a:gd name="connsiteY3" fmla="*/ 0 h 6506174"/>
              <a:gd name="connsiteX4" fmla="*/ 1435 w 8546269"/>
              <a:gd name="connsiteY4" fmla="*/ 82225 h 6506174"/>
              <a:gd name="connsiteX0" fmla="*/ 1435 w 8546269"/>
              <a:gd name="connsiteY0" fmla="*/ 0 h 6423949"/>
              <a:gd name="connsiteX1" fmla="*/ 2567 w 8546269"/>
              <a:gd name="connsiteY1" fmla="*/ 6423949 h 6423949"/>
              <a:gd name="connsiteX2" fmla="*/ 8546269 w 8546269"/>
              <a:gd name="connsiteY2" fmla="*/ 6308202 h 6423949"/>
              <a:gd name="connsiteX3" fmla="*/ 8266777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47032 w 8546269"/>
              <a:gd name="connsiteY3" fmla="*/ 28337 h 6423949"/>
              <a:gd name="connsiteX4" fmla="*/ 1435 w 8546269"/>
              <a:gd name="connsiteY4" fmla="*/ 0 h 6423949"/>
              <a:gd name="connsiteX0" fmla="*/ 1435 w 8546269"/>
              <a:gd name="connsiteY0" fmla="*/ 54584 h 6478533"/>
              <a:gd name="connsiteX1" fmla="*/ 2567 w 8546269"/>
              <a:gd name="connsiteY1" fmla="*/ 6478533 h 6478533"/>
              <a:gd name="connsiteX2" fmla="*/ 8546269 w 8546269"/>
              <a:gd name="connsiteY2" fmla="*/ 6362786 h 6478533"/>
              <a:gd name="connsiteX3" fmla="*/ 8227286 w 8546269"/>
              <a:gd name="connsiteY3" fmla="*/ 0 h 6478533"/>
              <a:gd name="connsiteX4" fmla="*/ 1435 w 8546269"/>
              <a:gd name="connsiteY4" fmla="*/ 54584 h 6478533"/>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237159 w 8566014"/>
              <a:gd name="connsiteY3" fmla="*/ 55977 h 6423949"/>
              <a:gd name="connsiteX4" fmla="*/ 1435 w 8566014"/>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467083 w 8566014"/>
              <a:gd name="connsiteY3" fmla="*/ 55984 h 6423949"/>
              <a:gd name="connsiteX4" fmla="*/ 1435 w 8566014"/>
              <a:gd name="connsiteY4" fmla="*/ 0 h 6423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66014" h="6423949">
                <a:moveTo>
                  <a:pt x="1435" y="0"/>
                </a:moveTo>
                <a:cubicBezTo>
                  <a:pt x="-3951" y="2141316"/>
                  <a:pt x="7953" y="4282633"/>
                  <a:pt x="2567" y="6423949"/>
                </a:cubicBezTo>
                <a:lnTo>
                  <a:pt x="8566014" y="6391129"/>
                </a:lnTo>
                <a:lnTo>
                  <a:pt x="8467083" y="55984"/>
                </a:lnTo>
                <a:lnTo>
                  <a:pt x="1435" y="0"/>
                </a:lnTo>
                <a:close/>
              </a:path>
            </a:pathLst>
          </a:custGeom>
          <a:solidFill>
            <a:srgbClr val="E6E6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000" b="1">
              <a:solidFill>
                <a:srgbClr val="FFFFFF"/>
              </a:solidFill>
              <a:latin typeface="Roboto" panose="02000000000000000000" pitchFamily="2" charset="0"/>
              <a:ea typeface="Roboto" panose="02000000000000000000" pitchFamily="2" charset="0"/>
            </a:endParaRPr>
          </a:p>
        </p:txBody>
      </p:sp>
      <p:sp>
        <p:nvSpPr>
          <p:cNvPr id="12" name="Rectangle 11">
            <a:extLst>
              <a:ext uri="{FF2B5EF4-FFF2-40B4-BE49-F238E27FC236}">
                <a16:creationId xmlns:a16="http://schemas.microsoft.com/office/drawing/2014/main" id="{2B780003-00DD-4595-9E44-33DCE8987FF6}"/>
              </a:ext>
            </a:extLst>
          </p:cNvPr>
          <p:cNvSpPr/>
          <p:nvPr userDrawn="1"/>
        </p:nvSpPr>
        <p:spPr>
          <a:xfrm rot="5400000">
            <a:off x="6309621" y="3247908"/>
            <a:ext cx="6866877" cy="35330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Roboto" panose="02000000000000000000" pitchFamily="2" charset="0"/>
              <a:ea typeface="Roboto" panose="02000000000000000000" pitchFamily="2" charset="0"/>
            </a:endParaRPr>
          </a:p>
        </p:txBody>
      </p:sp>
      <p:sp>
        <p:nvSpPr>
          <p:cNvPr id="6" name="Rectangle 2">
            <a:extLst>
              <a:ext uri="{FF2B5EF4-FFF2-40B4-BE49-F238E27FC236}">
                <a16:creationId xmlns:a16="http://schemas.microsoft.com/office/drawing/2014/main" id="{333A7B9E-DC17-43CF-8093-3192937D4031}"/>
              </a:ext>
            </a:extLst>
          </p:cNvPr>
          <p:cNvSpPr/>
          <p:nvPr userDrawn="1"/>
        </p:nvSpPr>
        <p:spPr>
          <a:xfrm rot="10800000" flipH="1" flipV="1">
            <a:off x="-10158" y="5276446"/>
            <a:ext cx="3139438" cy="866547"/>
          </a:xfrm>
          <a:custGeom>
            <a:avLst/>
            <a:gdLst>
              <a:gd name="connsiteX0" fmla="*/ 0 w 6901416"/>
              <a:gd name="connsiteY0" fmla="*/ 0 h 866547"/>
              <a:gd name="connsiteX1" fmla="*/ 6901416 w 6901416"/>
              <a:gd name="connsiteY1" fmla="*/ 0 h 866547"/>
              <a:gd name="connsiteX2" fmla="*/ 6901416 w 6901416"/>
              <a:gd name="connsiteY2" fmla="*/ 866547 h 866547"/>
              <a:gd name="connsiteX3" fmla="*/ 0 w 6901416"/>
              <a:gd name="connsiteY3" fmla="*/ 866547 h 866547"/>
              <a:gd name="connsiteX4" fmla="*/ 0 w 6901416"/>
              <a:gd name="connsiteY4" fmla="*/ 0 h 866547"/>
              <a:gd name="connsiteX0" fmla="*/ 0 w 6901416"/>
              <a:gd name="connsiteY0" fmla="*/ 0 h 866547"/>
              <a:gd name="connsiteX1" fmla="*/ 6855696 w 6901416"/>
              <a:gd name="connsiteY1" fmla="*/ 0 h 866547"/>
              <a:gd name="connsiteX2" fmla="*/ 6901416 w 6901416"/>
              <a:gd name="connsiteY2" fmla="*/ 866547 h 866547"/>
              <a:gd name="connsiteX3" fmla="*/ 0 w 6901416"/>
              <a:gd name="connsiteY3" fmla="*/ 866547 h 866547"/>
              <a:gd name="connsiteX4" fmla="*/ 0 w 6901416"/>
              <a:gd name="connsiteY4" fmla="*/ 0 h 866547"/>
              <a:gd name="connsiteX0" fmla="*/ 0 w 6901416"/>
              <a:gd name="connsiteY0" fmla="*/ 0 h 866547"/>
              <a:gd name="connsiteX1" fmla="*/ 6836646 w 6901416"/>
              <a:gd name="connsiteY1" fmla="*/ 0 h 866547"/>
              <a:gd name="connsiteX2" fmla="*/ 6901416 w 6901416"/>
              <a:gd name="connsiteY2" fmla="*/ 866547 h 866547"/>
              <a:gd name="connsiteX3" fmla="*/ 0 w 6901416"/>
              <a:gd name="connsiteY3" fmla="*/ 866547 h 866547"/>
              <a:gd name="connsiteX4" fmla="*/ 0 w 6901416"/>
              <a:gd name="connsiteY4" fmla="*/ 0 h 866547"/>
              <a:gd name="connsiteX0" fmla="*/ 0 w 6901416"/>
              <a:gd name="connsiteY0" fmla="*/ 0 h 866547"/>
              <a:gd name="connsiteX1" fmla="*/ 6751443 w 6901416"/>
              <a:gd name="connsiteY1" fmla="*/ 0 h 866547"/>
              <a:gd name="connsiteX2" fmla="*/ 6901416 w 6901416"/>
              <a:gd name="connsiteY2" fmla="*/ 866547 h 866547"/>
              <a:gd name="connsiteX3" fmla="*/ 0 w 6901416"/>
              <a:gd name="connsiteY3" fmla="*/ 866547 h 866547"/>
              <a:gd name="connsiteX4" fmla="*/ 0 w 6901416"/>
              <a:gd name="connsiteY4" fmla="*/ 0 h 8665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01416" h="866547">
                <a:moveTo>
                  <a:pt x="0" y="0"/>
                </a:moveTo>
                <a:lnTo>
                  <a:pt x="6751443" y="0"/>
                </a:lnTo>
                <a:lnTo>
                  <a:pt x="6901416" y="866547"/>
                </a:lnTo>
                <a:lnTo>
                  <a:pt x="0" y="866547"/>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p>
        </p:txBody>
      </p:sp>
      <p:pic>
        <p:nvPicPr>
          <p:cNvPr id="7" name="Picture 6">
            <a:extLst>
              <a:ext uri="{FF2B5EF4-FFF2-40B4-BE49-F238E27FC236}">
                <a16:creationId xmlns:a16="http://schemas.microsoft.com/office/drawing/2014/main" id="{304EEB8C-27D4-467D-A071-6C028CDF1CD6}"/>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72811" y="5381440"/>
            <a:ext cx="2493010" cy="636237"/>
          </a:xfrm>
          <a:prstGeom prst="rect">
            <a:avLst/>
          </a:prstGeom>
        </p:spPr>
      </p:pic>
      <p:sp>
        <p:nvSpPr>
          <p:cNvPr id="14" name="Freeform: Shape 13">
            <a:extLst>
              <a:ext uri="{FF2B5EF4-FFF2-40B4-BE49-F238E27FC236}">
                <a16:creationId xmlns:a16="http://schemas.microsoft.com/office/drawing/2014/main" id="{0EFCA842-1115-4049-BCE7-1E58DFD1215B}"/>
              </a:ext>
            </a:extLst>
          </p:cNvPr>
          <p:cNvSpPr/>
          <p:nvPr userDrawn="1"/>
        </p:nvSpPr>
        <p:spPr>
          <a:xfrm>
            <a:off x="0" y="2359626"/>
            <a:ext cx="4645890" cy="451271"/>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6157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16157 w 8581423"/>
              <a:gd name="connsiteY4" fmla="*/ 0 h 6423949"/>
              <a:gd name="connsiteX0" fmla="*/ 79025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79025 w 8581423"/>
              <a:gd name="connsiteY4" fmla="*/ 0 h 6423949"/>
              <a:gd name="connsiteX0" fmla="*/ 36589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36589 w 8581423"/>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476821 w 8546269"/>
              <a:gd name="connsiteY3" fmla="*/ 138896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96393 w 8546269"/>
              <a:gd name="connsiteY3" fmla="*/ 138898 h 6423949"/>
              <a:gd name="connsiteX4" fmla="*/ 1435 w 8546269"/>
              <a:gd name="connsiteY4" fmla="*/ 0 h 6423949"/>
              <a:gd name="connsiteX0" fmla="*/ 1435 w 8546269"/>
              <a:gd name="connsiteY0" fmla="*/ 26944 h 6450893"/>
              <a:gd name="connsiteX1" fmla="*/ 2567 w 8546269"/>
              <a:gd name="connsiteY1" fmla="*/ 6450893 h 6450893"/>
              <a:gd name="connsiteX2" fmla="*/ 8546269 w 8546269"/>
              <a:gd name="connsiteY2" fmla="*/ 6335146 h 6450893"/>
              <a:gd name="connsiteX3" fmla="*/ 8276650 w 8546269"/>
              <a:gd name="connsiteY3" fmla="*/ 0 h 6450893"/>
              <a:gd name="connsiteX4" fmla="*/ 1435 w 8546269"/>
              <a:gd name="connsiteY4" fmla="*/ 26944 h 6450893"/>
              <a:gd name="connsiteX0" fmla="*/ 1435 w 8546269"/>
              <a:gd name="connsiteY0" fmla="*/ 82225 h 6506174"/>
              <a:gd name="connsiteX1" fmla="*/ 2567 w 8546269"/>
              <a:gd name="connsiteY1" fmla="*/ 6506174 h 6506174"/>
              <a:gd name="connsiteX2" fmla="*/ 8546269 w 8546269"/>
              <a:gd name="connsiteY2" fmla="*/ 6390427 h 6506174"/>
              <a:gd name="connsiteX3" fmla="*/ 8266777 w 8546269"/>
              <a:gd name="connsiteY3" fmla="*/ 0 h 6506174"/>
              <a:gd name="connsiteX4" fmla="*/ 1435 w 8546269"/>
              <a:gd name="connsiteY4" fmla="*/ 82225 h 6506174"/>
              <a:gd name="connsiteX0" fmla="*/ 1435 w 8546269"/>
              <a:gd name="connsiteY0" fmla="*/ 0 h 6423949"/>
              <a:gd name="connsiteX1" fmla="*/ 2567 w 8546269"/>
              <a:gd name="connsiteY1" fmla="*/ 6423949 h 6423949"/>
              <a:gd name="connsiteX2" fmla="*/ 8546269 w 8546269"/>
              <a:gd name="connsiteY2" fmla="*/ 6308202 h 6423949"/>
              <a:gd name="connsiteX3" fmla="*/ 8266777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47032 w 8546269"/>
              <a:gd name="connsiteY3" fmla="*/ 28337 h 6423949"/>
              <a:gd name="connsiteX4" fmla="*/ 1435 w 8546269"/>
              <a:gd name="connsiteY4" fmla="*/ 0 h 6423949"/>
              <a:gd name="connsiteX0" fmla="*/ 1435 w 8546269"/>
              <a:gd name="connsiteY0" fmla="*/ 54584 h 6478533"/>
              <a:gd name="connsiteX1" fmla="*/ 2567 w 8546269"/>
              <a:gd name="connsiteY1" fmla="*/ 6478533 h 6478533"/>
              <a:gd name="connsiteX2" fmla="*/ 8546269 w 8546269"/>
              <a:gd name="connsiteY2" fmla="*/ 6362786 h 6478533"/>
              <a:gd name="connsiteX3" fmla="*/ 8227286 w 8546269"/>
              <a:gd name="connsiteY3" fmla="*/ 0 h 6478533"/>
              <a:gd name="connsiteX4" fmla="*/ 1435 w 8546269"/>
              <a:gd name="connsiteY4" fmla="*/ 54584 h 6478533"/>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237159 w 8566014"/>
              <a:gd name="connsiteY3" fmla="*/ 55977 h 6423949"/>
              <a:gd name="connsiteX4" fmla="*/ 1435 w 8566014"/>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452804 w 8566014"/>
              <a:gd name="connsiteY3" fmla="*/ 55973 h 6423949"/>
              <a:gd name="connsiteX4" fmla="*/ 1435 w 8566014"/>
              <a:gd name="connsiteY4" fmla="*/ 0 h 6423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66014" h="6423949">
                <a:moveTo>
                  <a:pt x="1435" y="0"/>
                </a:moveTo>
                <a:cubicBezTo>
                  <a:pt x="-3951" y="2141316"/>
                  <a:pt x="7953" y="4282633"/>
                  <a:pt x="2567" y="6423949"/>
                </a:cubicBezTo>
                <a:lnTo>
                  <a:pt x="8566014" y="6391129"/>
                </a:lnTo>
                <a:lnTo>
                  <a:pt x="8452804" y="55973"/>
                </a:lnTo>
                <a:lnTo>
                  <a:pt x="1435" y="0"/>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8000"/>
            <a:r>
              <a:rPr lang="en-US" sz="2000" b="1">
                <a:solidFill>
                  <a:srgbClr val="FFFFFF"/>
                </a:solidFill>
                <a:latin typeface="United Curriculum" pitchFamily="2" charset="0"/>
                <a:ea typeface="Roboto Slab" pitchFamily="2" charset="0"/>
              </a:rPr>
              <a:t>Information for School Websites</a:t>
            </a:r>
            <a:endParaRPr lang="en-GB" sz="2400" b="1">
              <a:solidFill>
                <a:srgbClr val="FFFFFF"/>
              </a:solidFill>
              <a:latin typeface="United Curriculum" pitchFamily="2" charset="0"/>
              <a:ea typeface="Roboto Slab" pitchFamily="2" charset="0"/>
            </a:endParaRPr>
          </a:p>
        </p:txBody>
      </p:sp>
      <p:sp>
        <p:nvSpPr>
          <p:cNvPr id="8" name="Freeform: Shape 7">
            <a:extLst>
              <a:ext uri="{FF2B5EF4-FFF2-40B4-BE49-F238E27FC236}">
                <a16:creationId xmlns:a16="http://schemas.microsoft.com/office/drawing/2014/main" id="{0C20CABD-5FA7-4156-B213-F0CA6BA96FAC}"/>
              </a:ext>
            </a:extLst>
          </p:cNvPr>
          <p:cNvSpPr/>
          <p:nvPr userDrawn="1"/>
        </p:nvSpPr>
        <p:spPr>
          <a:xfrm>
            <a:off x="0" y="1420852"/>
            <a:ext cx="4645891" cy="685039"/>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6157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16157 w 8581423"/>
              <a:gd name="connsiteY4" fmla="*/ 0 h 6423949"/>
              <a:gd name="connsiteX0" fmla="*/ 79025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79025 w 8581423"/>
              <a:gd name="connsiteY4" fmla="*/ 0 h 6423949"/>
              <a:gd name="connsiteX0" fmla="*/ 36589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36589 w 8581423"/>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476821 w 8546269"/>
              <a:gd name="connsiteY3" fmla="*/ 138896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96393 w 8546269"/>
              <a:gd name="connsiteY3" fmla="*/ 138898 h 6423949"/>
              <a:gd name="connsiteX4" fmla="*/ 1435 w 8546269"/>
              <a:gd name="connsiteY4" fmla="*/ 0 h 6423949"/>
              <a:gd name="connsiteX0" fmla="*/ 1435 w 8546269"/>
              <a:gd name="connsiteY0" fmla="*/ 26944 h 6450893"/>
              <a:gd name="connsiteX1" fmla="*/ 2567 w 8546269"/>
              <a:gd name="connsiteY1" fmla="*/ 6450893 h 6450893"/>
              <a:gd name="connsiteX2" fmla="*/ 8546269 w 8546269"/>
              <a:gd name="connsiteY2" fmla="*/ 6335146 h 6450893"/>
              <a:gd name="connsiteX3" fmla="*/ 8276650 w 8546269"/>
              <a:gd name="connsiteY3" fmla="*/ 0 h 6450893"/>
              <a:gd name="connsiteX4" fmla="*/ 1435 w 8546269"/>
              <a:gd name="connsiteY4" fmla="*/ 26944 h 6450893"/>
              <a:gd name="connsiteX0" fmla="*/ 1435 w 8546269"/>
              <a:gd name="connsiteY0" fmla="*/ 82225 h 6506174"/>
              <a:gd name="connsiteX1" fmla="*/ 2567 w 8546269"/>
              <a:gd name="connsiteY1" fmla="*/ 6506174 h 6506174"/>
              <a:gd name="connsiteX2" fmla="*/ 8546269 w 8546269"/>
              <a:gd name="connsiteY2" fmla="*/ 6390427 h 6506174"/>
              <a:gd name="connsiteX3" fmla="*/ 8266777 w 8546269"/>
              <a:gd name="connsiteY3" fmla="*/ 0 h 6506174"/>
              <a:gd name="connsiteX4" fmla="*/ 1435 w 8546269"/>
              <a:gd name="connsiteY4" fmla="*/ 82225 h 6506174"/>
              <a:gd name="connsiteX0" fmla="*/ 1435 w 8546269"/>
              <a:gd name="connsiteY0" fmla="*/ 0 h 6423949"/>
              <a:gd name="connsiteX1" fmla="*/ 2567 w 8546269"/>
              <a:gd name="connsiteY1" fmla="*/ 6423949 h 6423949"/>
              <a:gd name="connsiteX2" fmla="*/ 8546269 w 8546269"/>
              <a:gd name="connsiteY2" fmla="*/ 6308202 h 6423949"/>
              <a:gd name="connsiteX3" fmla="*/ 8266777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47032 w 8546269"/>
              <a:gd name="connsiteY3" fmla="*/ 28337 h 6423949"/>
              <a:gd name="connsiteX4" fmla="*/ 1435 w 8546269"/>
              <a:gd name="connsiteY4" fmla="*/ 0 h 6423949"/>
              <a:gd name="connsiteX0" fmla="*/ 1435 w 8546269"/>
              <a:gd name="connsiteY0" fmla="*/ 54584 h 6478533"/>
              <a:gd name="connsiteX1" fmla="*/ 2567 w 8546269"/>
              <a:gd name="connsiteY1" fmla="*/ 6478533 h 6478533"/>
              <a:gd name="connsiteX2" fmla="*/ 8546269 w 8546269"/>
              <a:gd name="connsiteY2" fmla="*/ 6362786 h 6478533"/>
              <a:gd name="connsiteX3" fmla="*/ 8227286 w 8546269"/>
              <a:gd name="connsiteY3" fmla="*/ 0 h 6478533"/>
              <a:gd name="connsiteX4" fmla="*/ 1435 w 8546269"/>
              <a:gd name="connsiteY4" fmla="*/ 54584 h 6478533"/>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237159 w 8566014"/>
              <a:gd name="connsiteY3" fmla="*/ 55977 h 6423949"/>
              <a:gd name="connsiteX4" fmla="*/ 1435 w 8566014"/>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467083 w 8566014"/>
              <a:gd name="connsiteY3" fmla="*/ 55984 h 6423949"/>
              <a:gd name="connsiteX4" fmla="*/ 1435 w 8566014"/>
              <a:gd name="connsiteY4" fmla="*/ 0 h 6423949"/>
              <a:gd name="connsiteX0" fmla="*/ 1435 w 8566014"/>
              <a:gd name="connsiteY0" fmla="*/ 7820 h 6431769"/>
              <a:gd name="connsiteX1" fmla="*/ 2567 w 8566014"/>
              <a:gd name="connsiteY1" fmla="*/ 6431769 h 6431769"/>
              <a:gd name="connsiteX2" fmla="*/ 8566014 w 8566014"/>
              <a:gd name="connsiteY2" fmla="*/ 6398949 h 6431769"/>
              <a:gd name="connsiteX3" fmla="*/ 8368737 w 8566014"/>
              <a:gd name="connsiteY3" fmla="*/ 0 h 6431769"/>
              <a:gd name="connsiteX4" fmla="*/ 1435 w 8566014"/>
              <a:gd name="connsiteY4" fmla="*/ 7820 h 64317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66014" h="6431769">
                <a:moveTo>
                  <a:pt x="1435" y="7820"/>
                </a:moveTo>
                <a:cubicBezTo>
                  <a:pt x="-3951" y="2149136"/>
                  <a:pt x="7953" y="4290453"/>
                  <a:pt x="2567" y="6431769"/>
                </a:cubicBezTo>
                <a:lnTo>
                  <a:pt x="8566014" y="6398949"/>
                </a:lnTo>
                <a:lnTo>
                  <a:pt x="8368737" y="0"/>
                </a:lnTo>
                <a:lnTo>
                  <a:pt x="1435" y="782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3232"/>
            <a:endParaRPr lang="en-GB">
              <a:solidFill>
                <a:srgbClr val="565656"/>
              </a:solidFill>
              <a:latin typeface="Roboto" panose="02000000000000000000" pitchFamily="2" charset="0"/>
              <a:ea typeface="Roboto" panose="02000000000000000000" pitchFamily="2" charset="0"/>
            </a:endParaRPr>
          </a:p>
        </p:txBody>
      </p:sp>
    </p:spTree>
    <p:extLst>
      <p:ext uri="{BB962C8B-B14F-4D97-AF65-F5344CB8AC3E}">
        <p14:creationId xmlns:p14="http://schemas.microsoft.com/office/powerpoint/2010/main" val="26316305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Layout 1">
    <p:spTree>
      <p:nvGrpSpPr>
        <p:cNvPr id="1" name=""/>
        <p:cNvGrpSpPr/>
        <p:nvPr/>
      </p:nvGrpSpPr>
      <p:grpSpPr>
        <a:xfrm>
          <a:off x="0" y="0"/>
          <a:ext cx="0" cy="0"/>
          <a:chOff x="0" y="0"/>
          <a:chExt cx="0" cy="0"/>
        </a:xfrm>
      </p:grpSpPr>
      <p:sp>
        <p:nvSpPr>
          <p:cNvPr id="18" name="Freeform: Shape 17">
            <a:extLst>
              <a:ext uri="{FF2B5EF4-FFF2-40B4-BE49-F238E27FC236}">
                <a16:creationId xmlns:a16="http://schemas.microsoft.com/office/drawing/2014/main" id="{FBFDACAE-FFCA-4540-B02E-7784428003E3}"/>
              </a:ext>
            </a:extLst>
          </p:cNvPr>
          <p:cNvSpPr/>
          <p:nvPr userDrawn="1"/>
        </p:nvSpPr>
        <p:spPr>
          <a:xfrm>
            <a:off x="-15315" y="186280"/>
            <a:ext cx="8124669" cy="553998"/>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6157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16157 w 8581423"/>
              <a:gd name="connsiteY4" fmla="*/ 0 h 6423949"/>
              <a:gd name="connsiteX0" fmla="*/ 79025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79025 w 8581423"/>
              <a:gd name="connsiteY4" fmla="*/ 0 h 6423949"/>
              <a:gd name="connsiteX0" fmla="*/ 36589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36589 w 8581423"/>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476821 w 8546269"/>
              <a:gd name="connsiteY3" fmla="*/ 138896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96393 w 8546269"/>
              <a:gd name="connsiteY3" fmla="*/ 138898 h 6423949"/>
              <a:gd name="connsiteX4" fmla="*/ 1435 w 8546269"/>
              <a:gd name="connsiteY4" fmla="*/ 0 h 6423949"/>
              <a:gd name="connsiteX0" fmla="*/ 1435 w 8546269"/>
              <a:gd name="connsiteY0" fmla="*/ 26944 h 6450893"/>
              <a:gd name="connsiteX1" fmla="*/ 2567 w 8546269"/>
              <a:gd name="connsiteY1" fmla="*/ 6450893 h 6450893"/>
              <a:gd name="connsiteX2" fmla="*/ 8546269 w 8546269"/>
              <a:gd name="connsiteY2" fmla="*/ 6335146 h 6450893"/>
              <a:gd name="connsiteX3" fmla="*/ 8276650 w 8546269"/>
              <a:gd name="connsiteY3" fmla="*/ 0 h 6450893"/>
              <a:gd name="connsiteX4" fmla="*/ 1435 w 8546269"/>
              <a:gd name="connsiteY4" fmla="*/ 26944 h 6450893"/>
              <a:gd name="connsiteX0" fmla="*/ 1435 w 8546269"/>
              <a:gd name="connsiteY0" fmla="*/ 82225 h 6506174"/>
              <a:gd name="connsiteX1" fmla="*/ 2567 w 8546269"/>
              <a:gd name="connsiteY1" fmla="*/ 6506174 h 6506174"/>
              <a:gd name="connsiteX2" fmla="*/ 8546269 w 8546269"/>
              <a:gd name="connsiteY2" fmla="*/ 6390427 h 6506174"/>
              <a:gd name="connsiteX3" fmla="*/ 8266777 w 8546269"/>
              <a:gd name="connsiteY3" fmla="*/ 0 h 6506174"/>
              <a:gd name="connsiteX4" fmla="*/ 1435 w 8546269"/>
              <a:gd name="connsiteY4" fmla="*/ 82225 h 6506174"/>
              <a:gd name="connsiteX0" fmla="*/ 1435 w 8546269"/>
              <a:gd name="connsiteY0" fmla="*/ 0 h 6423949"/>
              <a:gd name="connsiteX1" fmla="*/ 2567 w 8546269"/>
              <a:gd name="connsiteY1" fmla="*/ 6423949 h 6423949"/>
              <a:gd name="connsiteX2" fmla="*/ 8546269 w 8546269"/>
              <a:gd name="connsiteY2" fmla="*/ 6308202 h 6423949"/>
              <a:gd name="connsiteX3" fmla="*/ 8266777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47032 w 8546269"/>
              <a:gd name="connsiteY3" fmla="*/ 28337 h 6423949"/>
              <a:gd name="connsiteX4" fmla="*/ 1435 w 8546269"/>
              <a:gd name="connsiteY4" fmla="*/ 0 h 6423949"/>
              <a:gd name="connsiteX0" fmla="*/ 1435 w 8546269"/>
              <a:gd name="connsiteY0" fmla="*/ 54584 h 6478533"/>
              <a:gd name="connsiteX1" fmla="*/ 2567 w 8546269"/>
              <a:gd name="connsiteY1" fmla="*/ 6478533 h 6478533"/>
              <a:gd name="connsiteX2" fmla="*/ 8546269 w 8546269"/>
              <a:gd name="connsiteY2" fmla="*/ 6362786 h 6478533"/>
              <a:gd name="connsiteX3" fmla="*/ 8227286 w 8546269"/>
              <a:gd name="connsiteY3" fmla="*/ 0 h 6478533"/>
              <a:gd name="connsiteX4" fmla="*/ 1435 w 8546269"/>
              <a:gd name="connsiteY4" fmla="*/ 54584 h 6478533"/>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237159 w 8566014"/>
              <a:gd name="connsiteY3" fmla="*/ 55977 h 6423949"/>
              <a:gd name="connsiteX4" fmla="*/ 1435 w 8566014"/>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467083 w 8566014"/>
              <a:gd name="connsiteY3" fmla="*/ 55984 h 6423949"/>
              <a:gd name="connsiteX4" fmla="*/ 1435 w 8566014"/>
              <a:gd name="connsiteY4" fmla="*/ 0 h 6423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66014" h="6423949">
                <a:moveTo>
                  <a:pt x="1435" y="0"/>
                </a:moveTo>
                <a:cubicBezTo>
                  <a:pt x="-3951" y="2141316"/>
                  <a:pt x="7953" y="4282633"/>
                  <a:pt x="2567" y="6423949"/>
                </a:cubicBezTo>
                <a:lnTo>
                  <a:pt x="8566014" y="6391129"/>
                </a:lnTo>
                <a:lnTo>
                  <a:pt x="8467083" y="55984"/>
                </a:lnTo>
                <a:lnTo>
                  <a:pt x="1435"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000" b="1">
              <a:solidFill>
                <a:srgbClr val="FFFFFF"/>
              </a:solidFill>
              <a:latin typeface="Roboto" panose="02000000000000000000" pitchFamily="2" charset="0"/>
              <a:ea typeface="Roboto" panose="02000000000000000000" pitchFamily="2" charset="0"/>
            </a:endParaRPr>
          </a:p>
        </p:txBody>
      </p:sp>
      <p:sp>
        <p:nvSpPr>
          <p:cNvPr id="19" name="Text Placeholder 2">
            <a:extLst>
              <a:ext uri="{FF2B5EF4-FFF2-40B4-BE49-F238E27FC236}">
                <a16:creationId xmlns:a16="http://schemas.microsoft.com/office/drawing/2014/main" id="{4614A73F-E4AA-4E4C-905C-FB87F1B610E4}"/>
              </a:ext>
            </a:extLst>
          </p:cNvPr>
          <p:cNvSpPr>
            <a:spLocks noGrp="1"/>
          </p:cNvSpPr>
          <p:nvPr>
            <p:ph type="body" sz="quarter" idx="10" hasCustomPrompt="1"/>
          </p:nvPr>
        </p:nvSpPr>
        <p:spPr>
          <a:xfrm>
            <a:off x="203201" y="234234"/>
            <a:ext cx="7701237" cy="458089"/>
          </a:xfrm>
          <a:prstGeom prst="rect">
            <a:avLst/>
          </a:prstGeom>
        </p:spPr>
        <p:txBody>
          <a:bodyPr anchor="ctr"/>
          <a:lstStyle>
            <a:lvl1pPr marL="0" indent="0">
              <a:lnSpc>
                <a:spcPct val="100000"/>
              </a:lnSpc>
              <a:spcBef>
                <a:spcPts val="0"/>
              </a:spcBef>
              <a:buNone/>
              <a:defRPr sz="3000" b="0" baseline="0">
                <a:ln w="12700">
                  <a:solidFill>
                    <a:schemeClr val="bg2"/>
                  </a:solidFill>
                </a:ln>
                <a:solidFill>
                  <a:schemeClr val="bg2"/>
                </a:solidFill>
                <a:latin typeface="+mj-lt"/>
              </a:defRPr>
            </a:lvl1pPr>
            <a:lvl5pPr>
              <a:defRPr/>
            </a:lvl5pPr>
          </a:lstStyle>
          <a:p>
            <a:pPr lvl="0"/>
            <a:r>
              <a:rPr lang="en-US"/>
              <a:t>Enter Title Here</a:t>
            </a:r>
            <a:endParaRPr lang="en-GB"/>
          </a:p>
        </p:txBody>
      </p:sp>
      <p:sp>
        <p:nvSpPr>
          <p:cNvPr id="27" name="Rectangle 26">
            <a:extLst>
              <a:ext uri="{FF2B5EF4-FFF2-40B4-BE49-F238E27FC236}">
                <a16:creationId xmlns:a16="http://schemas.microsoft.com/office/drawing/2014/main" id="{831734D1-3106-4445-B7AC-84163551E6AB}"/>
              </a:ext>
            </a:extLst>
          </p:cNvPr>
          <p:cNvSpPr/>
          <p:nvPr userDrawn="1"/>
        </p:nvSpPr>
        <p:spPr>
          <a:xfrm rot="5400000">
            <a:off x="6451393" y="3108852"/>
            <a:ext cx="6583334" cy="35330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Roboto" panose="02000000000000000000" pitchFamily="2" charset="0"/>
              <a:ea typeface="Roboto" panose="02000000000000000000" pitchFamily="2" charset="0"/>
            </a:endParaRPr>
          </a:p>
        </p:txBody>
      </p:sp>
      <p:sp>
        <p:nvSpPr>
          <p:cNvPr id="24" name="Subtitle 8">
            <a:extLst>
              <a:ext uri="{FF2B5EF4-FFF2-40B4-BE49-F238E27FC236}">
                <a16:creationId xmlns:a16="http://schemas.microsoft.com/office/drawing/2014/main" id="{8A174F1D-FF00-467F-86DC-6D2DDB3AA919}"/>
              </a:ext>
            </a:extLst>
          </p:cNvPr>
          <p:cNvSpPr txBox="1">
            <a:spLocks/>
          </p:cNvSpPr>
          <p:nvPr userDrawn="1"/>
        </p:nvSpPr>
        <p:spPr>
          <a:xfrm>
            <a:off x="9447918" y="6595204"/>
            <a:ext cx="581483" cy="258317"/>
          </a:xfrm>
          <a:prstGeom prst="rect">
            <a:avLst/>
          </a:prstGeom>
        </p:spPr>
        <p:txBody>
          <a:bodyPr vert="horz" lIns="91440" tIns="45720" rIns="91440" bIns="45720" rtlCol="0">
            <a:noAutofit/>
          </a:bodyPr>
          <a:lstStyle/>
          <a:p>
            <a:pPr algn="ctr">
              <a:lnSpc>
                <a:spcPct val="120000"/>
              </a:lnSpc>
              <a:spcAft>
                <a:spcPts val="1200"/>
              </a:spcAft>
              <a:defRPr/>
            </a:pPr>
            <a:fld id="{4ED6C2F0-FBD1-426F-9B4C-B8329A4C5625}" type="slidenum">
              <a:rPr lang="en-US" sz="900" b="1">
                <a:solidFill>
                  <a:schemeClr val="bg2"/>
                </a:solidFill>
                <a:latin typeface="United Curriculum" pitchFamily="2" charset="0"/>
                <a:ea typeface="Roboto" panose="02000000000000000000" pitchFamily="2" charset="0"/>
                <a:cs typeface="Times New Roman" panose="02020603050405020304" pitchFamily="18" charset="0"/>
              </a:rPr>
              <a:pPr algn="ctr">
                <a:lnSpc>
                  <a:spcPct val="120000"/>
                </a:lnSpc>
                <a:spcAft>
                  <a:spcPts val="1200"/>
                </a:spcAft>
                <a:defRPr/>
              </a:pPr>
              <a:t>‹#›</a:t>
            </a:fld>
            <a:r>
              <a:rPr lang="en-US" sz="900" b="1">
                <a:solidFill>
                  <a:schemeClr val="bg2"/>
                </a:solidFill>
                <a:latin typeface="United Curriculum" pitchFamily="2" charset="0"/>
                <a:ea typeface="Roboto" panose="02000000000000000000" pitchFamily="2" charset="0"/>
                <a:cs typeface="Times New Roman" panose="02020603050405020304" pitchFamily="18" charset="0"/>
              </a:rPr>
              <a:t> </a:t>
            </a:r>
            <a:endParaRPr lang="en-GB" sz="1050">
              <a:solidFill>
                <a:schemeClr val="bg2"/>
              </a:solidFill>
              <a:latin typeface="United Curriculum" pitchFamily="2" charset="0"/>
              <a:ea typeface="Roboto" panose="02000000000000000000" pitchFamily="2" charset="0"/>
              <a:cs typeface="Times New Roman" panose="02020603050405020304" pitchFamily="18" charset="0"/>
            </a:endParaRPr>
          </a:p>
        </p:txBody>
      </p:sp>
      <p:grpSp>
        <p:nvGrpSpPr>
          <p:cNvPr id="20" name="Group 19">
            <a:extLst>
              <a:ext uri="{FF2B5EF4-FFF2-40B4-BE49-F238E27FC236}">
                <a16:creationId xmlns:a16="http://schemas.microsoft.com/office/drawing/2014/main" id="{A4F51472-F2D2-781C-A388-0ED2A3D53A71}"/>
              </a:ext>
            </a:extLst>
          </p:cNvPr>
          <p:cNvGrpSpPr/>
          <p:nvPr userDrawn="1"/>
        </p:nvGrpSpPr>
        <p:grpSpPr>
          <a:xfrm>
            <a:off x="8364811" y="-8675"/>
            <a:ext cx="1065321" cy="748952"/>
            <a:chOff x="7607201" y="-8675"/>
            <a:chExt cx="1065321" cy="748952"/>
          </a:xfrm>
        </p:grpSpPr>
        <p:grpSp>
          <p:nvGrpSpPr>
            <p:cNvPr id="21" name="Group 20">
              <a:extLst>
                <a:ext uri="{FF2B5EF4-FFF2-40B4-BE49-F238E27FC236}">
                  <a16:creationId xmlns:a16="http://schemas.microsoft.com/office/drawing/2014/main" id="{84890B97-6D40-6D93-3205-E5029D638B32}"/>
                </a:ext>
              </a:extLst>
            </p:cNvPr>
            <p:cNvGrpSpPr/>
            <p:nvPr userDrawn="1"/>
          </p:nvGrpSpPr>
          <p:grpSpPr>
            <a:xfrm>
              <a:off x="7607201" y="-8675"/>
              <a:ext cx="1065321" cy="748952"/>
              <a:chOff x="8354346" y="-8675"/>
              <a:chExt cx="1065321" cy="748952"/>
            </a:xfrm>
          </p:grpSpPr>
          <p:sp>
            <p:nvSpPr>
              <p:cNvPr id="23" name="Freeform: Shape 22">
                <a:extLst>
                  <a:ext uri="{FF2B5EF4-FFF2-40B4-BE49-F238E27FC236}">
                    <a16:creationId xmlns:a16="http://schemas.microsoft.com/office/drawing/2014/main" id="{1BE4E6BE-4884-4B9A-E13A-8CC444238AA7}"/>
                  </a:ext>
                </a:extLst>
              </p:cNvPr>
              <p:cNvSpPr/>
              <p:nvPr userDrawn="1"/>
            </p:nvSpPr>
            <p:spPr>
              <a:xfrm rot="16200000">
                <a:off x="8512531" y="-166860"/>
                <a:ext cx="748952" cy="1065321"/>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83248 w 8669438"/>
                  <a:gd name="connsiteY0" fmla="*/ 3 h 6423935"/>
                  <a:gd name="connsiteX1" fmla="*/ 0 w 8669438"/>
                  <a:gd name="connsiteY1" fmla="*/ 6423935 h 6423935"/>
                  <a:gd name="connsiteX2" fmla="*/ 8669438 w 8669438"/>
                  <a:gd name="connsiteY2" fmla="*/ 6308188 h 6423935"/>
                  <a:gd name="connsiteX3" fmla="*/ 8599990 w 8669438"/>
                  <a:gd name="connsiteY3" fmla="*/ 138882 h 6423935"/>
                  <a:gd name="connsiteX4" fmla="*/ 183248 w 8669438"/>
                  <a:gd name="connsiteY4" fmla="*/ 3 h 6423935"/>
                  <a:gd name="connsiteX0" fmla="*/ 25077 w 8511267"/>
                  <a:gd name="connsiteY0" fmla="*/ 3 h 6441408"/>
                  <a:gd name="connsiteX1" fmla="*/ -3 w 8511267"/>
                  <a:gd name="connsiteY1" fmla="*/ 6441405 h 6441408"/>
                  <a:gd name="connsiteX2" fmla="*/ 8511267 w 8511267"/>
                  <a:gd name="connsiteY2" fmla="*/ 6308188 h 6441408"/>
                  <a:gd name="connsiteX3" fmla="*/ 8441819 w 8511267"/>
                  <a:gd name="connsiteY3" fmla="*/ 138882 h 6441408"/>
                  <a:gd name="connsiteX4" fmla="*/ 25077 w 8511267"/>
                  <a:gd name="connsiteY4" fmla="*/ 3 h 6441408"/>
                  <a:gd name="connsiteX0" fmla="*/ 3 w 8486193"/>
                  <a:gd name="connsiteY0" fmla="*/ 3 h 6423976"/>
                  <a:gd name="connsiteX1" fmla="*/ 22387 w 8486193"/>
                  <a:gd name="connsiteY1" fmla="*/ 6423973 h 6423976"/>
                  <a:gd name="connsiteX2" fmla="*/ 8486193 w 8486193"/>
                  <a:gd name="connsiteY2" fmla="*/ 6308188 h 6423976"/>
                  <a:gd name="connsiteX3" fmla="*/ 8416745 w 8486193"/>
                  <a:gd name="connsiteY3" fmla="*/ 138882 h 6423976"/>
                  <a:gd name="connsiteX4" fmla="*/ 3 w 8486193"/>
                  <a:gd name="connsiteY4" fmla="*/ 3 h 6423976"/>
                  <a:gd name="connsiteX0" fmla="*/ 10681 w 8496871"/>
                  <a:gd name="connsiteY0" fmla="*/ 3 h 6423990"/>
                  <a:gd name="connsiteX1" fmla="*/ 1447 w 8496871"/>
                  <a:gd name="connsiteY1" fmla="*/ 6423993 h 6423990"/>
                  <a:gd name="connsiteX2" fmla="*/ 8496871 w 8496871"/>
                  <a:gd name="connsiteY2" fmla="*/ 6308188 h 6423990"/>
                  <a:gd name="connsiteX3" fmla="*/ 8427423 w 8496871"/>
                  <a:gd name="connsiteY3" fmla="*/ 138882 h 6423990"/>
                  <a:gd name="connsiteX4" fmla="*/ 10681 w 8496871"/>
                  <a:gd name="connsiteY4" fmla="*/ 3 h 6423990"/>
                  <a:gd name="connsiteX0" fmla="*/ 10681 w 8508366"/>
                  <a:gd name="connsiteY0" fmla="*/ 3 h 6423990"/>
                  <a:gd name="connsiteX1" fmla="*/ 1447 w 8508366"/>
                  <a:gd name="connsiteY1" fmla="*/ 6423993 h 6423990"/>
                  <a:gd name="connsiteX2" fmla="*/ 8496871 w 8508366"/>
                  <a:gd name="connsiteY2" fmla="*/ 6308188 h 6423990"/>
                  <a:gd name="connsiteX3" fmla="*/ 8508363 w 8508366"/>
                  <a:gd name="connsiteY3" fmla="*/ 208707 h 6423990"/>
                  <a:gd name="connsiteX4" fmla="*/ 10681 w 8508366"/>
                  <a:gd name="connsiteY4" fmla="*/ 3 h 64239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08366" h="6423990">
                    <a:moveTo>
                      <a:pt x="10681" y="3"/>
                    </a:moveTo>
                    <a:cubicBezTo>
                      <a:pt x="18142" y="2141326"/>
                      <a:pt x="-6014" y="4282670"/>
                      <a:pt x="1447" y="6423993"/>
                    </a:cubicBezTo>
                    <a:lnTo>
                      <a:pt x="8496871" y="6308188"/>
                    </a:lnTo>
                    <a:cubicBezTo>
                      <a:pt x="8500702" y="4275028"/>
                      <a:pt x="8504532" y="2241867"/>
                      <a:pt x="8508363" y="208707"/>
                    </a:cubicBezTo>
                    <a:lnTo>
                      <a:pt x="10681" y="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Oval 24">
                <a:extLst>
                  <a:ext uri="{FF2B5EF4-FFF2-40B4-BE49-F238E27FC236}">
                    <a16:creationId xmlns:a16="http://schemas.microsoft.com/office/drawing/2014/main" id="{7D37934C-32A8-3FAE-D911-1BCEC938F070}"/>
                  </a:ext>
                </a:extLst>
              </p:cNvPr>
              <p:cNvSpPr/>
              <p:nvPr/>
            </p:nvSpPr>
            <p:spPr>
              <a:xfrm>
                <a:off x="8620635" y="103977"/>
                <a:ext cx="553673" cy="553673"/>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a:extLst>
                  <a:ext uri="{FF2B5EF4-FFF2-40B4-BE49-F238E27FC236}">
                    <a16:creationId xmlns:a16="http://schemas.microsoft.com/office/drawing/2014/main" id="{77FA69F5-3AC7-3378-9D5E-65930B7519DE}"/>
                  </a:ext>
                </a:extLst>
              </p:cNvPr>
              <p:cNvSpPr/>
              <p:nvPr/>
            </p:nvSpPr>
            <p:spPr>
              <a:xfrm>
                <a:off x="8620635" y="103819"/>
                <a:ext cx="554041" cy="554041"/>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EF"/>
                  </a:solidFill>
                  <a:effectLst/>
                  <a:uLnTx/>
                  <a:uFillTx/>
                  <a:latin typeface="United Curriculum" pitchFamily="2" charset="0"/>
                  <a:ea typeface="+mn-ea"/>
                  <a:cs typeface="+mn-cs"/>
                </a:endParaRPr>
              </a:p>
            </p:txBody>
          </p:sp>
        </p:grpSp>
        <p:pic>
          <p:nvPicPr>
            <p:cNvPr id="22" name="Picture 21" descr="Icon&#10;&#10;Description automatically generated">
              <a:extLst>
                <a:ext uri="{FF2B5EF4-FFF2-40B4-BE49-F238E27FC236}">
                  <a16:creationId xmlns:a16="http://schemas.microsoft.com/office/drawing/2014/main" id="{6EFDEF14-E2CE-6931-9A9F-D30217D0354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931047" y="161534"/>
              <a:ext cx="438558" cy="438558"/>
            </a:xfrm>
            <a:prstGeom prst="rect">
              <a:avLst/>
            </a:prstGeom>
          </p:spPr>
        </p:pic>
      </p:grpSp>
    </p:spTree>
    <p:extLst>
      <p:ext uri="{BB962C8B-B14F-4D97-AF65-F5344CB8AC3E}">
        <p14:creationId xmlns:p14="http://schemas.microsoft.com/office/powerpoint/2010/main" val="42925743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Layout 2">
    <p:spTree>
      <p:nvGrpSpPr>
        <p:cNvPr id="1" name=""/>
        <p:cNvGrpSpPr/>
        <p:nvPr/>
      </p:nvGrpSpPr>
      <p:grpSpPr>
        <a:xfrm>
          <a:off x="0" y="0"/>
          <a:ext cx="0" cy="0"/>
          <a:chOff x="0" y="0"/>
          <a:chExt cx="0" cy="0"/>
        </a:xfrm>
      </p:grpSpPr>
      <p:sp>
        <p:nvSpPr>
          <p:cNvPr id="4" name="Subtitle 8">
            <a:extLst>
              <a:ext uri="{FF2B5EF4-FFF2-40B4-BE49-F238E27FC236}">
                <a16:creationId xmlns:a16="http://schemas.microsoft.com/office/drawing/2014/main" id="{43591439-98C7-4B7A-B4ED-5E7C270C2F7E}"/>
              </a:ext>
            </a:extLst>
          </p:cNvPr>
          <p:cNvSpPr txBox="1">
            <a:spLocks/>
          </p:cNvSpPr>
          <p:nvPr userDrawn="1"/>
        </p:nvSpPr>
        <p:spPr>
          <a:xfrm>
            <a:off x="9447918" y="6595204"/>
            <a:ext cx="581483" cy="258317"/>
          </a:xfrm>
          <a:prstGeom prst="rect">
            <a:avLst/>
          </a:prstGeom>
        </p:spPr>
        <p:txBody>
          <a:bodyPr vert="horz" lIns="91440" tIns="45720" rIns="91440" bIns="45720" rtlCol="0">
            <a:noAutofit/>
          </a:bodyPr>
          <a:lstStyle/>
          <a:p>
            <a:pPr algn="ctr">
              <a:lnSpc>
                <a:spcPct val="120000"/>
              </a:lnSpc>
              <a:spcAft>
                <a:spcPts val="1200"/>
              </a:spcAft>
              <a:defRPr/>
            </a:pPr>
            <a:fld id="{4ED6C2F0-FBD1-426F-9B4C-B8329A4C5625}" type="slidenum">
              <a:rPr lang="en-US" sz="900" b="1">
                <a:solidFill>
                  <a:schemeClr val="bg2"/>
                </a:solidFill>
                <a:latin typeface="United Curriculum" pitchFamily="2" charset="0"/>
                <a:ea typeface="Roboto" panose="02000000000000000000" pitchFamily="2" charset="0"/>
                <a:cs typeface="Times New Roman" panose="02020603050405020304" pitchFamily="18" charset="0"/>
              </a:rPr>
              <a:pPr algn="ctr">
                <a:lnSpc>
                  <a:spcPct val="120000"/>
                </a:lnSpc>
                <a:spcAft>
                  <a:spcPts val="1200"/>
                </a:spcAft>
                <a:defRPr/>
              </a:pPr>
              <a:t>‹#›</a:t>
            </a:fld>
            <a:r>
              <a:rPr lang="en-US" sz="900" b="1">
                <a:solidFill>
                  <a:schemeClr val="bg2"/>
                </a:solidFill>
                <a:latin typeface="United Curriculum" pitchFamily="2" charset="0"/>
                <a:ea typeface="Roboto" panose="02000000000000000000" pitchFamily="2" charset="0"/>
                <a:cs typeface="Times New Roman" panose="02020603050405020304" pitchFamily="18" charset="0"/>
              </a:rPr>
              <a:t> </a:t>
            </a:r>
            <a:endParaRPr lang="en-GB" sz="1050">
              <a:solidFill>
                <a:schemeClr val="bg2"/>
              </a:solidFill>
              <a:latin typeface="United Curriculum" pitchFamily="2" charset="0"/>
              <a:ea typeface="Roboto" panose="02000000000000000000" pitchFamily="2" charset="0"/>
              <a:cs typeface="Times New Roman" panose="02020603050405020304" pitchFamily="18" charset="0"/>
            </a:endParaRPr>
          </a:p>
        </p:txBody>
      </p:sp>
      <p:sp>
        <p:nvSpPr>
          <p:cNvPr id="5" name="Rectangle 4">
            <a:extLst>
              <a:ext uri="{FF2B5EF4-FFF2-40B4-BE49-F238E27FC236}">
                <a16:creationId xmlns:a16="http://schemas.microsoft.com/office/drawing/2014/main" id="{9F55BF6F-F1CD-2D62-596D-FB968C2E52A0}"/>
              </a:ext>
            </a:extLst>
          </p:cNvPr>
          <p:cNvSpPr/>
          <p:nvPr userDrawn="1"/>
        </p:nvSpPr>
        <p:spPr>
          <a:xfrm rot="5400000">
            <a:off x="6449926" y="3107603"/>
            <a:ext cx="6586267" cy="35330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Roboto" panose="02000000000000000000" pitchFamily="2" charset="0"/>
              <a:ea typeface="Roboto" panose="02000000000000000000" pitchFamily="2" charset="0"/>
            </a:endParaRPr>
          </a:p>
        </p:txBody>
      </p:sp>
    </p:spTree>
    <p:extLst>
      <p:ext uri="{BB962C8B-B14F-4D97-AF65-F5344CB8AC3E}">
        <p14:creationId xmlns:p14="http://schemas.microsoft.com/office/powerpoint/2010/main" val="8860091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Layout 3: Autumn">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4957C279-D0FE-4860-935F-C55F4C9B8DA2}"/>
              </a:ext>
            </a:extLst>
          </p:cNvPr>
          <p:cNvSpPr/>
          <p:nvPr userDrawn="1"/>
        </p:nvSpPr>
        <p:spPr>
          <a:xfrm>
            <a:off x="-15315" y="186280"/>
            <a:ext cx="8124669" cy="553998"/>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6157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16157 w 8581423"/>
              <a:gd name="connsiteY4" fmla="*/ 0 h 6423949"/>
              <a:gd name="connsiteX0" fmla="*/ 79025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79025 w 8581423"/>
              <a:gd name="connsiteY4" fmla="*/ 0 h 6423949"/>
              <a:gd name="connsiteX0" fmla="*/ 36589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36589 w 8581423"/>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476821 w 8546269"/>
              <a:gd name="connsiteY3" fmla="*/ 138896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96393 w 8546269"/>
              <a:gd name="connsiteY3" fmla="*/ 138898 h 6423949"/>
              <a:gd name="connsiteX4" fmla="*/ 1435 w 8546269"/>
              <a:gd name="connsiteY4" fmla="*/ 0 h 6423949"/>
              <a:gd name="connsiteX0" fmla="*/ 1435 w 8546269"/>
              <a:gd name="connsiteY0" fmla="*/ 26944 h 6450893"/>
              <a:gd name="connsiteX1" fmla="*/ 2567 w 8546269"/>
              <a:gd name="connsiteY1" fmla="*/ 6450893 h 6450893"/>
              <a:gd name="connsiteX2" fmla="*/ 8546269 w 8546269"/>
              <a:gd name="connsiteY2" fmla="*/ 6335146 h 6450893"/>
              <a:gd name="connsiteX3" fmla="*/ 8276650 w 8546269"/>
              <a:gd name="connsiteY3" fmla="*/ 0 h 6450893"/>
              <a:gd name="connsiteX4" fmla="*/ 1435 w 8546269"/>
              <a:gd name="connsiteY4" fmla="*/ 26944 h 6450893"/>
              <a:gd name="connsiteX0" fmla="*/ 1435 w 8546269"/>
              <a:gd name="connsiteY0" fmla="*/ 82225 h 6506174"/>
              <a:gd name="connsiteX1" fmla="*/ 2567 w 8546269"/>
              <a:gd name="connsiteY1" fmla="*/ 6506174 h 6506174"/>
              <a:gd name="connsiteX2" fmla="*/ 8546269 w 8546269"/>
              <a:gd name="connsiteY2" fmla="*/ 6390427 h 6506174"/>
              <a:gd name="connsiteX3" fmla="*/ 8266777 w 8546269"/>
              <a:gd name="connsiteY3" fmla="*/ 0 h 6506174"/>
              <a:gd name="connsiteX4" fmla="*/ 1435 w 8546269"/>
              <a:gd name="connsiteY4" fmla="*/ 82225 h 6506174"/>
              <a:gd name="connsiteX0" fmla="*/ 1435 w 8546269"/>
              <a:gd name="connsiteY0" fmla="*/ 0 h 6423949"/>
              <a:gd name="connsiteX1" fmla="*/ 2567 w 8546269"/>
              <a:gd name="connsiteY1" fmla="*/ 6423949 h 6423949"/>
              <a:gd name="connsiteX2" fmla="*/ 8546269 w 8546269"/>
              <a:gd name="connsiteY2" fmla="*/ 6308202 h 6423949"/>
              <a:gd name="connsiteX3" fmla="*/ 8266777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47032 w 8546269"/>
              <a:gd name="connsiteY3" fmla="*/ 28337 h 6423949"/>
              <a:gd name="connsiteX4" fmla="*/ 1435 w 8546269"/>
              <a:gd name="connsiteY4" fmla="*/ 0 h 6423949"/>
              <a:gd name="connsiteX0" fmla="*/ 1435 w 8546269"/>
              <a:gd name="connsiteY0" fmla="*/ 54584 h 6478533"/>
              <a:gd name="connsiteX1" fmla="*/ 2567 w 8546269"/>
              <a:gd name="connsiteY1" fmla="*/ 6478533 h 6478533"/>
              <a:gd name="connsiteX2" fmla="*/ 8546269 w 8546269"/>
              <a:gd name="connsiteY2" fmla="*/ 6362786 h 6478533"/>
              <a:gd name="connsiteX3" fmla="*/ 8227286 w 8546269"/>
              <a:gd name="connsiteY3" fmla="*/ 0 h 6478533"/>
              <a:gd name="connsiteX4" fmla="*/ 1435 w 8546269"/>
              <a:gd name="connsiteY4" fmla="*/ 54584 h 6478533"/>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237159 w 8566014"/>
              <a:gd name="connsiteY3" fmla="*/ 55977 h 6423949"/>
              <a:gd name="connsiteX4" fmla="*/ 1435 w 8566014"/>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467083 w 8566014"/>
              <a:gd name="connsiteY3" fmla="*/ 55984 h 6423949"/>
              <a:gd name="connsiteX4" fmla="*/ 1435 w 8566014"/>
              <a:gd name="connsiteY4" fmla="*/ 0 h 6423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66014" h="6423949">
                <a:moveTo>
                  <a:pt x="1435" y="0"/>
                </a:moveTo>
                <a:cubicBezTo>
                  <a:pt x="-3951" y="2141316"/>
                  <a:pt x="7953" y="4282633"/>
                  <a:pt x="2567" y="6423949"/>
                </a:cubicBezTo>
                <a:lnTo>
                  <a:pt x="8566014" y="6391129"/>
                </a:lnTo>
                <a:lnTo>
                  <a:pt x="8467083" y="55984"/>
                </a:lnTo>
                <a:lnTo>
                  <a:pt x="1435"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000" b="1">
              <a:solidFill>
                <a:srgbClr val="FFFFFF"/>
              </a:solidFill>
              <a:latin typeface="Roboto" panose="02000000000000000000" pitchFamily="2" charset="0"/>
              <a:ea typeface="Roboto" panose="02000000000000000000" pitchFamily="2" charset="0"/>
            </a:endParaRPr>
          </a:p>
        </p:txBody>
      </p:sp>
      <p:sp>
        <p:nvSpPr>
          <p:cNvPr id="30" name="Rectangle 29">
            <a:extLst>
              <a:ext uri="{FF2B5EF4-FFF2-40B4-BE49-F238E27FC236}">
                <a16:creationId xmlns:a16="http://schemas.microsoft.com/office/drawing/2014/main" id="{E3AAD540-1946-4354-A148-CE8D031A048B}"/>
              </a:ext>
            </a:extLst>
          </p:cNvPr>
          <p:cNvSpPr/>
          <p:nvPr userDrawn="1"/>
        </p:nvSpPr>
        <p:spPr>
          <a:xfrm rot="5400000">
            <a:off x="6522420" y="3174221"/>
            <a:ext cx="6581973" cy="2212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Roboto" panose="02000000000000000000" pitchFamily="2" charset="0"/>
              <a:ea typeface="Roboto" panose="02000000000000000000" pitchFamily="2" charset="0"/>
            </a:endParaRPr>
          </a:p>
        </p:txBody>
      </p:sp>
      <p:sp>
        <p:nvSpPr>
          <p:cNvPr id="31" name="Rectangle 30">
            <a:extLst>
              <a:ext uri="{FF2B5EF4-FFF2-40B4-BE49-F238E27FC236}">
                <a16:creationId xmlns:a16="http://schemas.microsoft.com/office/drawing/2014/main" id="{2D88A2C8-001F-4418-BEF4-1F3EA8701DE2}"/>
              </a:ext>
            </a:extLst>
          </p:cNvPr>
          <p:cNvSpPr/>
          <p:nvPr userDrawn="1"/>
        </p:nvSpPr>
        <p:spPr>
          <a:xfrm rot="5400000">
            <a:off x="6522419" y="3174221"/>
            <a:ext cx="6581973" cy="221221"/>
          </a:xfrm>
          <a:prstGeom prst="rect">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Roboto" panose="02000000000000000000" pitchFamily="2" charset="0"/>
              <a:ea typeface="Roboto" panose="02000000000000000000" pitchFamily="2" charset="0"/>
            </a:endParaRPr>
          </a:p>
        </p:txBody>
      </p:sp>
      <p:sp>
        <p:nvSpPr>
          <p:cNvPr id="33" name="Rectangle 32">
            <a:extLst>
              <a:ext uri="{FF2B5EF4-FFF2-40B4-BE49-F238E27FC236}">
                <a16:creationId xmlns:a16="http://schemas.microsoft.com/office/drawing/2014/main" id="{9E11304F-8817-4BE7-98BB-236BA6600322}"/>
              </a:ext>
            </a:extLst>
          </p:cNvPr>
          <p:cNvSpPr/>
          <p:nvPr userDrawn="1"/>
        </p:nvSpPr>
        <p:spPr>
          <a:xfrm rot="5400000">
            <a:off x="8654183" y="907292"/>
            <a:ext cx="2186362" cy="35330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pc="50" baseline="0">
              <a:latin typeface="Roboto" panose="02000000000000000000" pitchFamily="2" charset="0"/>
              <a:ea typeface="Roboto" panose="02000000000000000000" pitchFamily="2" charset="0"/>
            </a:endParaRPr>
          </a:p>
        </p:txBody>
      </p:sp>
      <p:sp>
        <p:nvSpPr>
          <p:cNvPr id="15" name="Text Placeholder 2">
            <a:extLst>
              <a:ext uri="{FF2B5EF4-FFF2-40B4-BE49-F238E27FC236}">
                <a16:creationId xmlns:a16="http://schemas.microsoft.com/office/drawing/2014/main" id="{F63A3CC8-2FBD-4435-B4BD-4B71380E8B37}"/>
              </a:ext>
            </a:extLst>
          </p:cNvPr>
          <p:cNvSpPr>
            <a:spLocks noGrp="1"/>
          </p:cNvSpPr>
          <p:nvPr>
            <p:ph type="body" sz="quarter" idx="10" hasCustomPrompt="1"/>
          </p:nvPr>
        </p:nvSpPr>
        <p:spPr>
          <a:xfrm>
            <a:off x="203201" y="234234"/>
            <a:ext cx="7701237" cy="458089"/>
          </a:xfrm>
          <a:prstGeom prst="rect">
            <a:avLst/>
          </a:prstGeom>
        </p:spPr>
        <p:txBody>
          <a:bodyPr anchor="ctr"/>
          <a:lstStyle>
            <a:lvl1pPr marL="0" indent="0">
              <a:lnSpc>
                <a:spcPct val="100000"/>
              </a:lnSpc>
              <a:spcBef>
                <a:spcPts val="0"/>
              </a:spcBef>
              <a:buNone/>
              <a:defRPr sz="3000" b="0" baseline="0">
                <a:ln w="12700">
                  <a:solidFill>
                    <a:schemeClr val="bg2"/>
                  </a:solidFill>
                </a:ln>
                <a:solidFill>
                  <a:schemeClr val="bg2"/>
                </a:solidFill>
                <a:latin typeface="+mj-lt"/>
              </a:defRPr>
            </a:lvl1pPr>
            <a:lvl5pPr>
              <a:defRPr/>
            </a:lvl5pPr>
          </a:lstStyle>
          <a:p>
            <a:pPr lvl="0"/>
            <a:r>
              <a:rPr lang="en-US"/>
              <a:t>Enter Title Here</a:t>
            </a:r>
            <a:endParaRPr lang="en-GB"/>
          </a:p>
        </p:txBody>
      </p:sp>
      <p:sp>
        <p:nvSpPr>
          <p:cNvPr id="22" name="Subtitle 8">
            <a:extLst>
              <a:ext uri="{FF2B5EF4-FFF2-40B4-BE49-F238E27FC236}">
                <a16:creationId xmlns:a16="http://schemas.microsoft.com/office/drawing/2014/main" id="{BC87AE7C-E272-4C92-877F-7950AA0D31F8}"/>
              </a:ext>
            </a:extLst>
          </p:cNvPr>
          <p:cNvSpPr txBox="1">
            <a:spLocks/>
          </p:cNvSpPr>
          <p:nvPr userDrawn="1"/>
        </p:nvSpPr>
        <p:spPr>
          <a:xfrm>
            <a:off x="9447918" y="6595204"/>
            <a:ext cx="581483" cy="258317"/>
          </a:xfrm>
          <a:prstGeom prst="rect">
            <a:avLst/>
          </a:prstGeom>
        </p:spPr>
        <p:txBody>
          <a:bodyPr vert="horz" lIns="91440" tIns="45720" rIns="91440" bIns="45720" rtlCol="0">
            <a:noAutofit/>
          </a:bodyPr>
          <a:lstStyle/>
          <a:p>
            <a:pPr algn="ctr">
              <a:lnSpc>
                <a:spcPct val="120000"/>
              </a:lnSpc>
              <a:spcAft>
                <a:spcPts val="1200"/>
              </a:spcAft>
              <a:defRPr/>
            </a:pPr>
            <a:fld id="{4ED6C2F0-FBD1-426F-9B4C-B8329A4C5625}" type="slidenum">
              <a:rPr lang="en-US" sz="900" b="1">
                <a:solidFill>
                  <a:schemeClr val="bg2"/>
                </a:solidFill>
                <a:latin typeface="United Curriculum" pitchFamily="2" charset="0"/>
                <a:ea typeface="Roboto" panose="02000000000000000000" pitchFamily="2" charset="0"/>
                <a:cs typeface="Times New Roman" panose="02020603050405020304" pitchFamily="18" charset="0"/>
              </a:rPr>
              <a:pPr algn="ctr">
                <a:lnSpc>
                  <a:spcPct val="120000"/>
                </a:lnSpc>
                <a:spcAft>
                  <a:spcPts val="1200"/>
                </a:spcAft>
                <a:defRPr/>
              </a:pPr>
              <a:t>‹#›</a:t>
            </a:fld>
            <a:r>
              <a:rPr lang="en-US" sz="900" b="1">
                <a:solidFill>
                  <a:schemeClr val="bg2"/>
                </a:solidFill>
                <a:latin typeface="United Curriculum" pitchFamily="2" charset="0"/>
                <a:ea typeface="Roboto" panose="02000000000000000000" pitchFamily="2" charset="0"/>
                <a:cs typeface="Times New Roman" panose="02020603050405020304" pitchFamily="18" charset="0"/>
              </a:rPr>
              <a:t> </a:t>
            </a:r>
            <a:endParaRPr lang="en-GB" sz="1050">
              <a:solidFill>
                <a:schemeClr val="bg2"/>
              </a:solidFill>
              <a:latin typeface="United Curriculum" pitchFamily="2" charset="0"/>
              <a:ea typeface="Roboto" panose="02000000000000000000" pitchFamily="2" charset="0"/>
              <a:cs typeface="Times New Roman" panose="02020603050405020304" pitchFamily="18" charset="0"/>
            </a:endParaRPr>
          </a:p>
        </p:txBody>
      </p:sp>
      <p:grpSp>
        <p:nvGrpSpPr>
          <p:cNvPr id="25" name="Group 24">
            <a:extLst>
              <a:ext uri="{FF2B5EF4-FFF2-40B4-BE49-F238E27FC236}">
                <a16:creationId xmlns:a16="http://schemas.microsoft.com/office/drawing/2014/main" id="{C2A8A822-90F4-6BC8-C2C4-FDA42188355E}"/>
              </a:ext>
            </a:extLst>
          </p:cNvPr>
          <p:cNvGrpSpPr/>
          <p:nvPr userDrawn="1"/>
        </p:nvGrpSpPr>
        <p:grpSpPr>
          <a:xfrm>
            <a:off x="8364811" y="-8675"/>
            <a:ext cx="1065321" cy="748952"/>
            <a:chOff x="7607201" y="-8675"/>
            <a:chExt cx="1065321" cy="748952"/>
          </a:xfrm>
        </p:grpSpPr>
        <p:grpSp>
          <p:nvGrpSpPr>
            <p:cNvPr id="26" name="Group 25">
              <a:extLst>
                <a:ext uri="{FF2B5EF4-FFF2-40B4-BE49-F238E27FC236}">
                  <a16:creationId xmlns:a16="http://schemas.microsoft.com/office/drawing/2014/main" id="{37665D52-56CB-A955-ED5F-7819FB93F739}"/>
                </a:ext>
              </a:extLst>
            </p:cNvPr>
            <p:cNvGrpSpPr/>
            <p:nvPr userDrawn="1"/>
          </p:nvGrpSpPr>
          <p:grpSpPr>
            <a:xfrm>
              <a:off x="7607201" y="-8675"/>
              <a:ext cx="1065321" cy="748952"/>
              <a:chOff x="8354346" y="-8675"/>
              <a:chExt cx="1065321" cy="748952"/>
            </a:xfrm>
          </p:grpSpPr>
          <p:sp>
            <p:nvSpPr>
              <p:cNvPr id="28" name="Freeform: Shape 27">
                <a:extLst>
                  <a:ext uri="{FF2B5EF4-FFF2-40B4-BE49-F238E27FC236}">
                    <a16:creationId xmlns:a16="http://schemas.microsoft.com/office/drawing/2014/main" id="{39E11227-1DAA-B6DA-33A8-259327670D46}"/>
                  </a:ext>
                </a:extLst>
              </p:cNvPr>
              <p:cNvSpPr/>
              <p:nvPr userDrawn="1"/>
            </p:nvSpPr>
            <p:spPr>
              <a:xfrm rot="16200000">
                <a:off x="8512531" y="-166860"/>
                <a:ext cx="748952" cy="1065321"/>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83248 w 8669438"/>
                  <a:gd name="connsiteY0" fmla="*/ 3 h 6423935"/>
                  <a:gd name="connsiteX1" fmla="*/ 0 w 8669438"/>
                  <a:gd name="connsiteY1" fmla="*/ 6423935 h 6423935"/>
                  <a:gd name="connsiteX2" fmla="*/ 8669438 w 8669438"/>
                  <a:gd name="connsiteY2" fmla="*/ 6308188 h 6423935"/>
                  <a:gd name="connsiteX3" fmla="*/ 8599990 w 8669438"/>
                  <a:gd name="connsiteY3" fmla="*/ 138882 h 6423935"/>
                  <a:gd name="connsiteX4" fmla="*/ 183248 w 8669438"/>
                  <a:gd name="connsiteY4" fmla="*/ 3 h 6423935"/>
                  <a:gd name="connsiteX0" fmla="*/ 25077 w 8511267"/>
                  <a:gd name="connsiteY0" fmla="*/ 3 h 6441408"/>
                  <a:gd name="connsiteX1" fmla="*/ -3 w 8511267"/>
                  <a:gd name="connsiteY1" fmla="*/ 6441405 h 6441408"/>
                  <a:gd name="connsiteX2" fmla="*/ 8511267 w 8511267"/>
                  <a:gd name="connsiteY2" fmla="*/ 6308188 h 6441408"/>
                  <a:gd name="connsiteX3" fmla="*/ 8441819 w 8511267"/>
                  <a:gd name="connsiteY3" fmla="*/ 138882 h 6441408"/>
                  <a:gd name="connsiteX4" fmla="*/ 25077 w 8511267"/>
                  <a:gd name="connsiteY4" fmla="*/ 3 h 6441408"/>
                  <a:gd name="connsiteX0" fmla="*/ 3 w 8486193"/>
                  <a:gd name="connsiteY0" fmla="*/ 3 h 6423976"/>
                  <a:gd name="connsiteX1" fmla="*/ 22387 w 8486193"/>
                  <a:gd name="connsiteY1" fmla="*/ 6423973 h 6423976"/>
                  <a:gd name="connsiteX2" fmla="*/ 8486193 w 8486193"/>
                  <a:gd name="connsiteY2" fmla="*/ 6308188 h 6423976"/>
                  <a:gd name="connsiteX3" fmla="*/ 8416745 w 8486193"/>
                  <a:gd name="connsiteY3" fmla="*/ 138882 h 6423976"/>
                  <a:gd name="connsiteX4" fmla="*/ 3 w 8486193"/>
                  <a:gd name="connsiteY4" fmla="*/ 3 h 6423976"/>
                  <a:gd name="connsiteX0" fmla="*/ 10681 w 8496871"/>
                  <a:gd name="connsiteY0" fmla="*/ 3 h 6423990"/>
                  <a:gd name="connsiteX1" fmla="*/ 1447 w 8496871"/>
                  <a:gd name="connsiteY1" fmla="*/ 6423993 h 6423990"/>
                  <a:gd name="connsiteX2" fmla="*/ 8496871 w 8496871"/>
                  <a:gd name="connsiteY2" fmla="*/ 6308188 h 6423990"/>
                  <a:gd name="connsiteX3" fmla="*/ 8427423 w 8496871"/>
                  <a:gd name="connsiteY3" fmla="*/ 138882 h 6423990"/>
                  <a:gd name="connsiteX4" fmla="*/ 10681 w 8496871"/>
                  <a:gd name="connsiteY4" fmla="*/ 3 h 6423990"/>
                  <a:gd name="connsiteX0" fmla="*/ 10681 w 8508366"/>
                  <a:gd name="connsiteY0" fmla="*/ 3 h 6423990"/>
                  <a:gd name="connsiteX1" fmla="*/ 1447 w 8508366"/>
                  <a:gd name="connsiteY1" fmla="*/ 6423993 h 6423990"/>
                  <a:gd name="connsiteX2" fmla="*/ 8496871 w 8508366"/>
                  <a:gd name="connsiteY2" fmla="*/ 6308188 h 6423990"/>
                  <a:gd name="connsiteX3" fmla="*/ 8508363 w 8508366"/>
                  <a:gd name="connsiteY3" fmla="*/ 208707 h 6423990"/>
                  <a:gd name="connsiteX4" fmla="*/ 10681 w 8508366"/>
                  <a:gd name="connsiteY4" fmla="*/ 3 h 64239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08366" h="6423990">
                    <a:moveTo>
                      <a:pt x="10681" y="3"/>
                    </a:moveTo>
                    <a:cubicBezTo>
                      <a:pt x="18142" y="2141326"/>
                      <a:pt x="-6014" y="4282670"/>
                      <a:pt x="1447" y="6423993"/>
                    </a:cubicBezTo>
                    <a:lnTo>
                      <a:pt x="8496871" y="6308188"/>
                    </a:lnTo>
                    <a:cubicBezTo>
                      <a:pt x="8500702" y="4275028"/>
                      <a:pt x="8504532" y="2241867"/>
                      <a:pt x="8508363" y="208707"/>
                    </a:cubicBezTo>
                    <a:lnTo>
                      <a:pt x="10681" y="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Oval 28">
                <a:extLst>
                  <a:ext uri="{FF2B5EF4-FFF2-40B4-BE49-F238E27FC236}">
                    <a16:creationId xmlns:a16="http://schemas.microsoft.com/office/drawing/2014/main" id="{9B137D8B-0229-F2FB-4A5D-CE4CB33AD05C}"/>
                  </a:ext>
                </a:extLst>
              </p:cNvPr>
              <p:cNvSpPr/>
              <p:nvPr/>
            </p:nvSpPr>
            <p:spPr>
              <a:xfrm>
                <a:off x="8620635" y="103977"/>
                <a:ext cx="553673" cy="553673"/>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Oval 31">
                <a:extLst>
                  <a:ext uri="{FF2B5EF4-FFF2-40B4-BE49-F238E27FC236}">
                    <a16:creationId xmlns:a16="http://schemas.microsoft.com/office/drawing/2014/main" id="{0947E690-ED37-A010-5E2C-88D828F1EABD}"/>
                  </a:ext>
                </a:extLst>
              </p:cNvPr>
              <p:cNvSpPr/>
              <p:nvPr/>
            </p:nvSpPr>
            <p:spPr>
              <a:xfrm>
                <a:off x="8620635" y="103819"/>
                <a:ext cx="554041" cy="554041"/>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EF"/>
                  </a:solidFill>
                  <a:effectLst/>
                  <a:uLnTx/>
                  <a:uFillTx/>
                  <a:latin typeface="United Curriculum" pitchFamily="2" charset="0"/>
                  <a:ea typeface="+mn-ea"/>
                  <a:cs typeface="+mn-cs"/>
                </a:endParaRPr>
              </a:p>
            </p:txBody>
          </p:sp>
        </p:grpSp>
        <p:pic>
          <p:nvPicPr>
            <p:cNvPr id="27" name="Picture 26" descr="Icon&#10;&#10;Description automatically generated">
              <a:extLst>
                <a:ext uri="{FF2B5EF4-FFF2-40B4-BE49-F238E27FC236}">
                  <a16:creationId xmlns:a16="http://schemas.microsoft.com/office/drawing/2014/main" id="{0EC4CF5B-21B2-117A-8FC7-643250D8F1D6}"/>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931047" y="161534"/>
              <a:ext cx="438558" cy="438558"/>
            </a:xfrm>
            <a:prstGeom prst="rect">
              <a:avLst/>
            </a:prstGeom>
          </p:spPr>
        </p:pic>
      </p:grpSp>
      <p:sp>
        <p:nvSpPr>
          <p:cNvPr id="4" name="Text Placeholder 3">
            <a:extLst>
              <a:ext uri="{FF2B5EF4-FFF2-40B4-BE49-F238E27FC236}">
                <a16:creationId xmlns:a16="http://schemas.microsoft.com/office/drawing/2014/main" id="{7AD0ABF9-B3D3-2DE7-71F7-F02CD02C9FA1}"/>
              </a:ext>
            </a:extLst>
          </p:cNvPr>
          <p:cNvSpPr>
            <a:spLocks noGrp="1"/>
          </p:cNvSpPr>
          <p:nvPr>
            <p:ph type="body" sz="quarter" idx="11" hasCustomPrompt="1"/>
          </p:nvPr>
        </p:nvSpPr>
        <p:spPr>
          <a:xfrm rot="16200000">
            <a:off x="8653884" y="916298"/>
            <a:ext cx="2186363" cy="335290"/>
          </a:xfrm>
          <a:prstGeom prst="rect">
            <a:avLst/>
          </a:prstGeom>
        </p:spPr>
        <p:txBody>
          <a:bodyPr/>
          <a:lstStyle>
            <a:lvl1pPr marL="0" indent="0" algn="ctr">
              <a:lnSpc>
                <a:spcPct val="100000"/>
              </a:lnSpc>
              <a:spcBef>
                <a:spcPts val="0"/>
              </a:spcBef>
              <a:spcAft>
                <a:spcPts val="0"/>
              </a:spcAft>
              <a:buNone/>
              <a:defRPr sz="1600" b="0">
                <a:latin typeface="+mj-lt"/>
              </a:defRPr>
            </a:lvl1pPr>
            <a:lvl2pPr marL="457200" indent="0">
              <a:buNone/>
              <a:defRPr sz="1600">
                <a:latin typeface="+mj-lt"/>
              </a:defRPr>
            </a:lvl2pPr>
            <a:lvl3pPr marL="914400" indent="0">
              <a:buNone/>
              <a:defRPr sz="1600">
                <a:latin typeface="+mj-lt"/>
              </a:defRPr>
            </a:lvl3pPr>
            <a:lvl4pPr marL="1371600" indent="0">
              <a:buNone/>
              <a:defRPr sz="1600">
                <a:latin typeface="+mj-lt"/>
              </a:defRPr>
            </a:lvl4pPr>
            <a:lvl5pPr marL="1828800" indent="0">
              <a:buNone/>
              <a:defRPr sz="1600">
                <a:latin typeface="+mj-lt"/>
              </a:defRPr>
            </a:lvl5pPr>
          </a:lstStyle>
          <a:p>
            <a:pPr lvl="0"/>
            <a:r>
              <a:rPr lang="en-US"/>
              <a:t>Year X: Term X</a:t>
            </a:r>
            <a:endParaRPr lang="en-GB"/>
          </a:p>
        </p:txBody>
      </p:sp>
    </p:spTree>
    <p:extLst>
      <p:ext uri="{BB962C8B-B14F-4D97-AF65-F5344CB8AC3E}">
        <p14:creationId xmlns:p14="http://schemas.microsoft.com/office/powerpoint/2010/main" val="5498773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Layout 3: Spring">
    <p:spTree>
      <p:nvGrpSpPr>
        <p:cNvPr id="1" name=""/>
        <p:cNvGrpSpPr/>
        <p:nvPr/>
      </p:nvGrpSpPr>
      <p:grpSpPr>
        <a:xfrm>
          <a:off x="0" y="0"/>
          <a:ext cx="0" cy="0"/>
          <a:chOff x="0" y="0"/>
          <a:chExt cx="0" cy="0"/>
        </a:xfrm>
      </p:grpSpPr>
      <p:sp>
        <p:nvSpPr>
          <p:cNvPr id="26" name="Rectangle 25">
            <a:extLst>
              <a:ext uri="{FF2B5EF4-FFF2-40B4-BE49-F238E27FC236}">
                <a16:creationId xmlns:a16="http://schemas.microsoft.com/office/drawing/2014/main" id="{BA5A464D-8721-4BEB-CC3B-BE1BF2AE5F3E}"/>
              </a:ext>
            </a:extLst>
          </p:cNvPr>
          <p:cNvSpPr/>
          <p:nvPr userDrawn="1"/>
        </p:nvSpPr>
        <p:spPr>
          <a:xfrm rot="5400000">
            <a:off x="6522420" y="3174221"/>
            <a:ext cx="6581973" cy="2212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Roboto" panose="02000000000000000000" pitchFamily="2" charset="0"/>
              <a:ea typeface="Roboto" panose="02000000000000000000" pitchFamily="2" charset="0"/>
            </a:endParaRPr>
          </a:p>
        </p:txBody>
      </p:sp>
      <p:sp>
        <p:nvSpPr>
          <p:cNvPr id="27" name="Rectangle 26">
            <a:extLst>
              <a:ext uri="{FF2B5EF4-FFF2-40B4-BE49-F238E27FC236}">
                <a16:creationId xmlns:a16="http://schemas.microsoft.com/office/drawing/2014/main" id="{46C9071D-7AB3-EBFB-07F6-02CBCE2F2329}"/>
              </a:ext>
            </a:extLst>
          </p:cNvPr>
          <p:cNvSpPr/>
          <p:nvPr userDrawn="1"/>
        </p:nvSpPr>
        <p:spPr>
          <a:xfrm rot="5400000">
            <a:off x="6522419" y="3174221"/>
            <a:ext cx="6581973" cy="221221"/>
          </a:xfrm>
          <a:prstGeom prst="rect">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Roboto" panose="02000000000000000000" pitchFamily="2" charset="0"/>
              <a:ea typeface="Roboto" panose="02000000000000000000" pitchFamily="2" charset="0"/>
            </a:endParaRPr>
          </a:p>
        </p:txBody>
      </p:sp>
      <p:sp>
        <p:nvSpPr>
          <p:cNvPr id="16" name="Freeform: Shape 15">
            <a:extLst>
              <a:ext uri="{FF2B5EF4-FFF2-40B4-BE49-F238E27FC236}">
                <a16:creationId xmlns:a16="http://schemas.microsoft.com/office/drawing/2014/main" id="{364F7F9D-7FFB-431D-AF2F-AAC6CC568196}"/>
              </a:ext>
            </a:extLst>
          </p:cNvPr>
          <p:cNvSpPr/>
          <p:nvPr userDrawn="1"/>
        </p:nvSpPr>
        <p:spPr>
          <a:xfrm>
            <a:off x="-15315" y="186280"/>
            <a:ext cx="8124669" cy="553998"/>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6157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16157 w 8581423"/>
              <a:gd name="connsiteY4" fmla="*/ 0 h 6423949"/>
              <a:gd name="connsiteX0" fmla="*/ 79025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79025 w 8581423"/>
              <a:gd name="connsiteY4" fmla="*/ 0 h 6423949"/>
              <a:gd name="connsiteX0" fmla="*/ 36589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36589 w 8581423"/>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476821 w 8546269"/>
              <a:gd name="connsiteY3" fmla="*/ 138896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96393 w 8546269"/>
              <a:gd name="connsiteY3" fmla="*/ 138898 h 6423949"/>
              <a:gd name="connsiteX4" fmla="*/ 1435 w 8546269"/>
              <a:gd name="connsiteY4" fmla="*/ 0 h 6423949"/>
              <a:gd name="connsiteX0" fmla="*/ 1435 w 8546269"/>
              <a:gd name="connsiteY0" fmla="*/ 26944 h 6450893"/>
              <a:gd name="connsiteX1" fmla="*/ 2567 w 8546269"/>
              <a:gd name="connsiteY1" fmla="*/ 6450893 h 6450893"/>
              <a:gd name="connsiteX2" fmla="*/ 8546269 w 8546269"/>
              <a:gd name="connsiteY2" fmla="*/ 6335146 h 6450893"/>
              <a:gd name="connsiteX3" fmla="*/ 8276650 w 8546269"/>
              <a:gd name="connsiteY3" fmla="*/ 0 h 6450893"/>
              <a:gd name="connsiteX4" fmla="*/ 1435 w 8546269"/>
              <a:gd name="connsiteY4" fmla="*/ 26944 h 6450893"/>
              <a:gd name="connsiteX0" fmla="*/ 1435 w 8546269"/>
              <a:gd name="connsiteY0" fmla="*/ 82225 h 6506174"/>
              <a:gd name="connsiteX1" fmla="*/ 2567 w 8546269"/>
              <a:gd name="connsiteY1" fmla="*/ 6506174 h 6506174"/>
              <a:gd name="connsiteX2" fmla="*/ 8546269 w 8546269"/>
              <a:gd name="connsiteY2" fmla="*/ 6390427 h 6506174"/>
              <a:gd name="connsiteX3" fmla="*/ 8266777 w 8546269"/>
              <a:gd name="connsiteY3" fmla="*/ 0 h 6506174"/>
              <a:gd name="connsiteX4" fmla="*/ 1435 w 8546269"/>
              <a:gd name="connsiteY4" fmla="*/ 82225 h 6506174"/>
              <a:gd name="connsiteX0" fmla="*/ 1435 w 8546269"/>
              <a:gd name="connsiteY0" fmla="*/ 0 h 6423949"/>
              <a:gd name="connsiteX1" fmla="*/ 2567 w 8546269"/>
              <a:gd name="connsiteY1" fmla="*/ 6423949 h 6423949"/>
              <a:gd name="connsiteX2" fmla="*/ 8546269 w 8546269"/>
              <a:gd name="connsiteY2" fmla="*/ 6308202 h 6423949"/>
              <a:gd name="connsiteX3" fmla="*/ 8266777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47032 w 8546269"/>
              <a:gd name="connsiteY3" fmla="*/ 28337 h 6423949"/>
              <a:gd name="connsiteX4" fmla="*/ 1435 w 8546269"/>
              <a:gd name="connsiteY4" fmla="*/ 0 h 6423949"/>
              <a:gd name="connsiteX0" fmla="*/ 1435 w 8546269"/>
              <a:gd name="connsiteY0" fmla="*/ 54584 h 6478533"/>
              <a:gd name="connsiteX1" fmla="*/ 2567 w 8546269"/>
              <a:gd name="connsiteY1" fmla="*/ 6478533 h 6478533"/>
              <a:gd name="connsiteX2" fmla="*/ 8546269 w 8546269"/>
              <a:gd name="connsiteY2" fmla="*/ 6362786 h 6478533"/>
              <a:gd name="connsiteX3" fmla="*/ 8227286 w 8546269"/>
              <a:gd name="connsiteY3" fmla="*/ 0 h 6478533"/>
              <a:gd name="connsiteX4" fmla="*/ 1435 w 8546269"/>
              <a:gd name="connsiteY4" fmla="*/ 54584 h 6478533"/>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237159 w 8566014"/>
              <a:gd name="connsiteY3" fmla="*/ 55977 h 6423949"/>
              <a:gd name="connsiteX4" fmla="*/ 1435 w 8566014"/>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467083 w 8566014"/>
              <a:gd name="connsiteY3" fmla="*/ 55984 h 6423949"/>
              <a:gd name="connsiteX4" fmla="*/ 1435 w 8566014"/>
              <a:gd name="connsiteY4" fmla="*/ 0 h 6423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66014" h="6423949">
                <a:moveTo>
                  <a:pt x="1435" y="0"/>
                </a:moveTo>
                <a:cubicBezTo>
                  <a:pt x="-3951" y="2141316"/>
                  <a:pt x="7953" y="4282633"/>
                  <a:pt x="2567" y="6423949"/>
                </a:cubicBezTo>
                <a:lnTo>
                  <a:pt x="8566014" y="6391129"/>
                </a:lnTo>
                <a:lnTo>
                  <a:pt x="8467083" y="55984"/>
                </a:lnTo>
                <a:lnTo>
                  <a:pt x="1435"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000" b="1">
              <a:solidFill>
                <a:srgbClr val="FFFFFF"/>
              </a:solidFill>
              <a:latin typeface="Roboto" panose="02000000000000000000" pitchFamily="2" charset="0"/>
              <a:ea typeface="Roboto" panose="02000000000000000000" pitchFamily="2" charset="0"/>
            </a:endParaRPr>
          </a:p>
        </p:txBody>
      </p:sp>
      <p:sp>
        <p:nvSpPr>
          <p:cNvPr id="15" name="Text Placeholder 2">
            <a:extLst>
              <a:ext uri="{FF2B5EF4-FFF2-40B4-BE49-F238E27FC236}">
                <a16:creationId xmlns:a16="http://schemas.microsoft.com/office/drawing/2014/main" id="{33C5E11F-61BD-46F6-8978-39D5E7EC7E01}"/>
              </a:ext>
            </a:extLst>
          </p:cNvPr>
          <p:cNvSpPr>
            <a:spLocks noGrp="1"/>
          </p:cNvSpPr>
          <p:nvPr>
            <p:ph type="body" sz="quarter" idx="10" hasCustomPrompt="1"/>
          </p:nvPr>
        </p:nvSpPr>
        <p:spPr>
          <a:xfrm>
            <a:off x="203201" y="234234"/>
            <a:ext cx="7701237" cy="458089"/>
          </a:xfrm>
          <a:prstGeom prst="rect">
            <a:avLst/>
          </a:prstGeom>
        </p:spPr>
        <p:txBody>
          <a:bodyPr anchor="ctr"/>
          <a:lstStyle>
            <a:lvl1pPr marL="0" indent="0">
              <a:lnSpc>
                <a:spcPct val="100000"/>
              </a:lnSpc>
              <a:spcBef>
                <a:spcPts val="0"/>
              </a:spcBef>
              <a:buNone/>
              <a:defRPr sz="3000" b="0" baseline="0">
                <a:ln w="12700">
                  <a:solidFill>
                    <a:schemeClr val="bg2"/>
                  </a:solidFill>
                </a:ln>
                <a:solidFill>
                  <a:schemeClr val="bg2"/>
                </a:solidFill>
                <a:latin typeface="+mj-lt"/>
              </a:defRPr>
            </a:lvl1pPr>
            <a:lvl5pPr>
              <a:defRPr/>
            </a:lvl5pPr>
          </a:lstStyle>
          <a:p>
            <a:pPr lvl="0"/>
            <a:r>
              <a:rPr lang="en-US"/>
              <a:t>Enter Title Here</a:t>
            </a:r>
            <a:endParaRPr lang="en-GB"/>
          </a:p>
        </p:txBody>
      </p:sp>
      <p:sp>
        <p:nvSpPr>
          <p:cNvPr id="31" name="Subtitle 8">
            <a:extLst>
              <a:ext uri="{FF2B5EF4-FFF2-40B4-BE49-F238E27FC236}">
                <a16:creationId xmlns:a16="http://schemas.microsoft.com/office/drawing/2014/main" id="{FA685C4A-AA2D-41CA-973C-0DFA910EEECC}"/>
              </a:ext>
            </a:extLst>
          </p:cNvPr>
          <p:cNvSpPr txBox="1">
            <a:spLocks/>
          </p:cNvSpPr>
          <p:nvPr userDrawn="1"/>
        </p:nvSpPr>
        <p:spPr>
          <a:xfrm>
            <a:off x="9447918" y="6595204"/>
            <a:ext cx="581483" cy="258317"/>
          </a:xfrm>
          <a:prstGeom prst="rect">
            <a:avLst/>
          </a:prstGeom>
        </p:spPr>
        <p:txBody>
          <a:bodyPr vert="horz" lIns="91440" tIns="45720" rIns="91440" bIns="45720" rtlCol="0">
            <a:noAutofit/>
          </a:bodyPr>
          <a:lstStyle/>
          <a:p>
            <a:pPr algn="ctr">
              <a:lnSpc>
                <a:spcPct val="120000"/>
              </a:lnSpc>
              <a:spcAft>
                <a:spcPts val="1200"/>
              </a:spcAft>
              <a:defRPr/>
            </a:pPr>
            <a:fld id="{4ED6C2F0-FBD1-426F-9B4C-B8329A4C5625}" type="slidenum">
              <a:rPr lang="en-US" sz="900" b="1">
                <a:solidFill>
                  <a:schemeClr val="bg2"/>
                </a:solidFill>
                <a:latin typeface="United Curriculum" pitchFamily="2" charset="0"/>
                <a:ea typeface="Roboto" panose="02000000000000000000" pitchFamily="2" charset="0"/>
                <a:cs typeface="Times New Roman" panose="02020603050405020304" pitchFamily="18" charset="0"/>
              </a:rPr>
              <a:pPr algn="ctr">
                <a:lnSpc>
                  <a:spcPct val="120000"/>
                </a:lnSpc>
                <a:spcAft>
                  <a:spcPts val="1200"/>
                </a:spcAft>
                <a:defRPr/>
              </a:pPr>
              <a:t>‹#›</a:t>
            </a:fld>
            <a:r>
              <a:rPr lang="en-US" sz="900" b="1">
                <a:solidFill>
                  <a:schemeClr val="bg2"/>
                </a:solidFill>
                <a:latin typeface="United Curriculum" pitchFamily="2" charset="0"/>
                <a:ea typeface="Roboto" panose="02000000000000000000" pitchFamily="2" charset="0"/>
                <a:cs typeface="Times New Roman" panose="02020603050405020304" pitchFamily="18" charset="0"/>
              </a:rPr>
              <a:t> </a:t>
            </a:r>
            <a:endParaRPr lang="en-GB" sz="1050">
              <a:solidFill>
                <a:schemeClr val="bg2"/>
              </a:solidFill>
              <a:latin typeface="United Curriculum" pitchFamily="2" charset="0"/>
              <a:ea typeface="Roboto" panose="02000000000000000000" pitchFamily="2" charset="0"/>
              <a:cs typeface="Times New Roman" panose="02020603050405020304" pitchFamily="18" charset="0"/>
            </a:endParaRPr>
          </a:p>
        </p:txBody>
      </p:sp>
      <p:sp>
        <p:nvSpPr>
          <p:cNvPr id="32" name="Rectangle 31">
            <a:extLst>
              <a:ext uri="{FF2B5EF4-FFF2-40B4-BE49-F238E27FC236}">
                <a16:creationId xmlns:a16="http://schemas.microsoft.com/office/drawing/2014/main" id="{16891E85-5FB5-4F09-A97C-DE406486C7C9}"/>
              </a:ext>
            </a:extLst>
          </p:cNvPr>
          <p:cNvSpPr/>
          <p:nvPr userDrawn="1"/>
        </p:nvSpPr>
        <p:spPr>
          <a:xfrm rot="5400000">
            <a:off x="8660258" y="3094868"/>
            <a:ext cx="2194560" cy="35330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pc="50" baseline="0">
              <a:latin typeface="Roboto" panose="02000000000000000000" pitchFamily="2" charset="0"/>
              <a:ea typeface="Roboto" panose="02000000000000000000" pitchFamily="2" charset="0"/>
            </a:endParaRPr>
          </a:p>
        </p:txBody>
      </p:sp>
      <p:grpSp>
        <p:nvGrpSpPr>
          <p:cNvPr id="24" name="Group 23">
            <a:extLst>
              <a:ext uri="{FF2B5EF4-FFF2-40B4-BE49-F238E27FC236}">
                <a16:creationId xmlns:a16="http://schemas.microsoft.com/office/drawing/2014/main" id="{B622A061-22CA-0353-9277-D24FC6D749FC}"/>
              </a:ext>
            </a:extLst>
          </p:cNvPr>
          <p:cNvGrpSpPr/>
          <p:nvPr userDrawn="1"/>
        </p:nvGrpSpPr>
        <p:grpSpPr>
          <a:xfrm>
            <a:off x="8364811" y="-8675"/>
            <a:ext cx="1065321" cy="748952"/>
            <a:chOff x="7607201" y="-8675"/>
            <a:chExt cx="1065321" cy="748952"/>
          </a:xfrm>
        </p:grpSpPr>
        <p:grpSp>
          <p:nvGrpSpPr>
            <p:cNvPr id="25" name="Group 24">
              <a:extLst>
                <a:ext uri="{FF2B5EF4-FFF2-40B4-BE49-F238E27FC236}">
                  <a16:creationId xmlns:a16="http://schemas.microsoft.com/office/drawing/2014/main" id="{D9C69400-0B7A-4DF0-363C-5E83C381C84A}"/>
                </a:ext>
              </a:extLst>
            </p:cNvPr>
            <p:cNvGrpSpPr/>
            <p:nvPr userDrawn="1"/>
          </p:nvGrpSpPr>
          <p:grpSpPr>
            <a:xfrm>
              <a:off x="7607201" y="-8675"/>
              <a:ext cx="1065321" cy="748952"/>
              <a:chOff x="8354346" y="-8675"/>
              <a:chExt cx="1065321" cy="748952"/>
            </a:xfrm>
          </p:grpSpPr>
          <p:sp>
            <p:nvSpPr>
              <p:cNvPr id="29" name="Freeform: Shape 28">
                <a:extLst>
                  <a:ext uri="{FF2B5EF4-FFF2-40B4-BE49-F238E27FC236}">
                    <a16:creationId xmlns:a16="http://schemas.microsoft.com/office/drawing/2014/main" id="{150359BF-EF0A-16D2-DD6A-ED05E4941561}"/>
                  </a:ext>
                </a:extLst>
              </p:cNvPr>
              <p:cNvSpPr/>
              <p:nvPr userDrawn="1"/>
            </p:nvSpPr>
            <p:spPr>
              <a:xfrm rot="16200000">
                <a:off x="8512531" y="-166860"/>
                <a:ext cx="748952" cy="1065321"/>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83248 w 8669438"/>
                  <a:gd name="connsiteY0" fmla="*/ 3 h 6423935"/>
                  <a:gd name="connsiteX1" fmla="*/ 0 w 8669438"/>
                  <a:gd name="connsiteY1" fmla="*/ 6423935 h 6423935"/>
                  <a:gd name="connsiteX2" fmla="*/ 8669438 w 8669438"/>
                  <a:gd name="connsiteY2" fmla="*/ 6308188 h 6423935"/>
                  <a:gd name="connsiteX3" fmla="*/ 8599990 w 8669438"/>
                  <a:gd name="connsiteY3" fmla="*/ 138882 h 6423935"/>
                  <a:gd name="connsiteX4" fmla="*/ 183248 w 8669438"/>
                  <a:gd name="connsiteY4" fmla="*/ 3 h 6423935"/>
                  <a:gd name="connsiteX0" fmla="*/ 25077 w 8511267"/>
                  <a:gd name="connsiteY0" fmla="*/ 3 h 6441408"/>
                  <a:gd name="connsiteX1" fmla="*/ -3 w 8511267"/>
                  <a:gd name="connsiteY1" fmla="*/ 6441405 h 6441408"/>
                  <a:gd name="connsiteX2" fmla="*/ 8511267 w 8511267"/>
                  <a:gd name="connsiteY2" fmla="*/ 6308188 h 6441408"/>
                  <a:gd name="connsiteX3" fmla="*/ 8441819 w 8511267"/>
                  <a:gd name="connsiteY3" fmla="*/ 138882 h 6441408"/>
                  <a:gd name="connsiteX4" fmla="*/ 25077 w 8511267"/>
                  <a:gd name="connsiteY4" fmla="*/ 3 h 6441408"/>
                  <a:gd name="connsiteX0" fmla="*/ 3 w 8486193"/>
                  <a:gd name="connsiteY0" fmla="*/ 3 h 6423976"/>
                  <a:gd name="connsiteX1" fmla="*/ 22387 w 8486193"/>
                  <a:gd name="connsiteY1" fmla="*/ 6423973 h 6423976"/>
                  <a:gd name="connsiteX2" fmla="*/ 8486193 w 8486193"/>
                  <a:gd name="connsiteY2" fmla="*/ 6308188 h 6423976"/>
                  <a:gd name="connsiteX3" fmla="*/ 8416745 w 8486193"/>
                  <a:gd name="connsiteY3" fmla="*/ 138882 h 6423976"/>
                  <a:gd name="connsiteX4" fmla="*/ 3 w 8486193"/>
                  <a:gd name="connsiteY4" fmla="*/ 3 h 6423976"/>
                  <a:gd name="connsiteX0" fmla="*/ 10681 w 8496871"/>
                  <a:gd name="connsiteY0" fmla="*/ 3 h 6423990"/>
                  <a:gd name="connsiteX1" fmla="*/ 1447 w 8496871"/>
                  <a:gd name="connsiteY1" fmla="*/ 6423993 h 6423990"/>
                  <a:gd name="connsiteX2" fmla="*/ 8496871 w 8496871"/>
                  <a:gd name="connsiteY2" fmla="*/ 6308188 h 6423990"/>
                  <a:gd name="connsiteX3" fmla="*/ 8427423 w 8496871"/>
                  <a:gd name="connsiteY3" fmla="*/ 138882 h 6423990"/>
                  <a:gd name="connsiteX4" fmla="*/ 10681 w 8496871"/>
                  <a:gd name="connsiteY4" fmla="*/ 3 h 6423990"/>
                  <a:gd name="connsiteX0" fmla="*/ 10681 w 8508366"/>
                  <a:gd name="connsiteY0" fmla="*/ 3 h 6423990"/>
                  <a:gd name="connsiteX1" fmla="*/ 1447 w 8508366"/>
                  <a:gd name="connsiteY1" fmla="*/ 6423993 h 6423990"/>
                  <a:gd name="connsiteX2" fmla="*/ 8496871 w 8508366"/>
                  <a:gd name="connsiteY2" fmla="*/ 6308188 h 6423990"/>
                  <a:gd name="connsiteX3" fmla="*/ 8508363 w 8508366"/>
                  <a:gd name="connsiteY3" fmla="*/ 208707 h 6423990"/>
                  <a:gd name="connsiteX4" fmla="*/ 10681 w 8508366"/>
                  <a:gd name="connsiteY4" fmla="*/ 3 h 64239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08366" h="6423990">
                    <a:moveTo>
                      <a:pt x="10681" y="3"/>
                    </a:moveTo>
                    <a:cubicBezTo>
                      <a:pt x="18142" y="2141326"/>
                      <a:pt x="-6014" y="4282670"/>
                      <a:pt x="1447" y="6423993"/>
                    </a:cubicBezTo>
                    <a:lnTo>
                      <a:pt x="8496871" y="6308188"/>
                    </a:lnTo>
                    <a:cubicBezTo>
                      <a:pt x="8500702" y="4275028"/>
                      <a:pt x="8504532" y="2241867"/>
                      <a:pt x="8508363" y="208707"/>
                    </a:cubicBezTo>
                    <a:lnTo>
                      <a:pt x="10681" y="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Oval 29">
                <a:extLst>
                  <a:ext uri="{FF2B5EF4-FFF2-40B4-BE49-F238E27FC236}">
                    <a16:creationId xmlns:a16="http://schemas.microsoft.com/office/drawing/2014/main" id="{A6AF0137-5E89-B7A5-C529-F46A447D2C1D}"/>
                  </a:ext>
                </a:extLst>
              </p:cNvPr>
              <p:cNvSpPr/>
              <p:nvPr/>
            </p:nvSpPr>
            <p:spPr>
              <a:xfrm>
                <a:off x="8620635" y="103977"/>
                <a:ext cx="553673" cy="553673"/>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Oval 32">
                <a:extLst>
                  <a:ext uri="{FF2B5EF4-FFF2-40B4-BE49-F238E27FC236}">
                    <a16:creationId xmlns:a16="http://schemas.microsoft.com/office/drawing/2014/main" id="{31A140AE-AB37-F182-20F5-D96378C773F1}"/>
                  </a:ext>
                </a:extLst>
              </p:cNvPr>
              <p:cNvSpPr/>
              <p:nvPr/>
            </p:nvSpPr>
            <p:spPr>
              <a:xfrm>
                <a:off x="8620635" y="103819"/>
                <a:ext cx="554041" cy="554041"/>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EF"/>
                  </a:solidFill>
                  <a:effectLst/>
                  <a:uLnTx/>
                  <a:uFillTx/>
                  <a:latin typeface="United Curriculum" pitchFamily="2" charset="0"/>
                  <a:ea typeface="+mn-ea"/>
                  <a:cs typeface="+mn-cs"/>
                </a:endParaRPr>
              </a:p>
            </p:txBody>
          </p:sp>
        </p:grpSp>
        <p:pic>
          <p:nvPicPr>
            <p:cNvPr id="28" name="Picture 27" descr="Icon&#10;&#10;Description automatically generated">
              <a:extLst>
                <a:ext uri="{FF2B5EF4-FFF2-40B4-BE49-F238E27FC236}">
                  <a16:creationId xmlns:a16="http://schemas.microsoft.com/office/drawing/2014/main" id="{B9995690-28B6-E0A0-11E2-E883F7E092B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931047" y="161534"/>
              <a:ext cx="438558" cy="438558"/>
            </a:xfrm>
            <a:prstGeom prst="rect">
              <a:avLst/>
            </a:prstGeom>
          </p:spPr>
        </p:pic>
      </p:grpSp>
      <p:sp>
        <p:nvSpPr>
          <p:cNvPr id="2" name="Text Placeholder 3">
            <a:extLst>
              <a:ext uri="{FF2B5EF4-FFF2-40B4-BE49-F238E27FC236}">
                <a16:creationId xmlns:a16="http://schemas.microsoft.com/office/drawing/2014/main" id="{6DB9854E-B327-5D6F-5888-AB034E623379}"/>
              </a:ext>
            </a:extLst>
          </p:cNvPr>
          <p:cNvSpPr>
            <a:spLocks noGrp="1"/>
          </p:cNvSpPr>
          <p:nvPr>
            <p:ph type="body" sz="quarter" idx="11" hasCustomPrompt="1"/>
          </p:nvPr>
        </p:nvSpPr>
        <p:spPr>
          <a:xfrm rot="16200000">
            <a:off x="8662594" y="3107974"/>
            <a:ext cx="2186363" cy="335290"/>
          </a:xfrm>
          <a:prstGeom prst="rect">
            <a:avLst/>
          </a:prstGeom>
        </p:spPr>
        <p:txBody>
          <a:bodyPr/>
          <a:lstStyle>
            <a:lvl1pPr marL="0" indent="0" algn="ctr">
              <a:lnSpc>
                <a:spcPct val="100000"/>
              </a:lnSpc>
              <a:spcBef>
                <a:spcPts val="0"/>
              </a:spcBef>
              <a:spcAft>
                <a:spcPts val="0"/>
              </a:spcAft>
              <a:buNone/>
              <a:defRPr sz="1600" b="0">
                <a:latin typeface="+mj-lt"/>
              </a:defRPr>
            </a:lvl1pPr>
            <a:lvl2pPr marL="457200" indent="0">
              <a:buNone/>
              <a:defRPr sz="1600">
                <a:latin typeface="+mj-lt"/>
              </a:defRPr>
            </a:lvl2pPr>
            <a:lvl3pPr marL="914400" indent="0">
              <a:buNone/>
              <a:defRPr sz="1600">
                <a:latin typeface="+mj-lt"/>
              </a:defRPr>
            </a:lvl3pPr>
            <a:lvl4pPr marL="1371600" indent="0">
              <a:buNone/>
              <a:defRPr sz="1600">
                <a:latin typeface="+mj-lt"/>
              </a:defRPr>
            </a:lvl4pPr>
            <a:lvl5pPr marL="1828800" indent="0">
              <a:buNone/>
              <a:defRPr sz="1600">
                <a:latin typeface="+mj-lt"/>
              </a:defRPr>
            </a:lvl5pPr>
          </a:lstStyle>
          <a:p>
            <a:pPr lvl="0"/>
            <a:r>
              <a:rPr lang="en-US"/>
              <a:t>Year X: Term X</a:t>
            </a:r>
            <a:endParaRPr lang="en-GB"/>
          </a:p>
        </p:txBody>
      </p:sp>
    </p:spTree>
    <p:extLst>
      <p:ext uri="{BB962C8B-B14F-4D97-AF65-F5344CB8AC3E}">
        <p14:creationId xmlns:p14="http://schemas.microsoft.com/office/powerpoint/2010/main" val="213175763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Layout 3: Summer">
    <p:spTree>
      <p:nvGrpSpPr>
        <p:cNvPr id="1" name=""/>
        <p:cNvGrpSpPr/>
        <p:nvPr/>
      </p:nvGrpSpPr>
      <p:grpSpPr>
        <a:xfrm>
          <a:off x="0" y="0"/>
          <a:ext cx="0" cy="0"/>
          <a:chOff x="0" y="0"/>
          <a:chExt cx="0" cy="0"/>
        </a:xfrm>
      </p:grpSpPr>
      <p:sp>
        <p:nvSpPr>
          <p:cNvPr id="15" name="Freeform: Shape 14">
            <a:extLst>
              <a:ext uri="{FF2B5EF4-FFF2-40B4-BE49-F238E27FC236}">
                <a16:creationId xmlns:a16="http://schemas.microsoft.com/office/drawing/2014/main" id="{195265FA-A7F8-4502-9C7F-AFAADBF2BAF7}"/>
              </a:ext>
            </a:extLst>
          </p:cNvPr>
          <p:cNvSpPr/>
          <p:nvPr userDrawn="1"/>
        </p:nvSpPr>
        <p:spPr>
          <a:xfrm>
            <a:off x="-15315" y="186280"/>
            <a:ext cx="8124669" cy="553998"/>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6157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16157 w 8581423"/>
              <a:gd name="connsiteY4" fmla="*/ 0 h 6423949"/>
              <a:gd name="connsiteX0" fmla="*/ 79025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79025 w 8581423"/>
              <a:gd name="connsiteY4" fmla="*/ 0 h 6423949"/>
              <a:gd name="connsiteX0" fmla="*/ 36589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36589 w 8581423"/>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476821 w 8546269"/>
              <a:gd name="connsiteY3" fmla="*/ 138896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96393 w 8546269"/>
              <a:gd name="connsiteY3" fmla="*/ 138898 h 6423949"/>
              <a:gd name="connsiteX4" fmla="*/ 1435 w 8546269"/>
              <a:gd name="connsiteY4" fmla="*/ 0 h 6423949"/>
              <a:gd name="connsiteX0" fmla="*/ 1435 w 8546269"/>
              <a:gd name="connsiteY0" fmla="*/ 26944 h 6450893"/>
              <a:gd name="connsiteX1" fmla="*/ 2567 w 8546269"/>
              <a:gd name="connsiteY1" fmla="*/ 6450893 h 6450893"/>
              <a:gd name="connsiteX2" fmla="*/ 8546269 w 8546269"/>
              <a:gd name="connsiteY2" fmla="*/ 6335146 h 6450893"/>
              <a:gd name="connsiteX3" fmla="*/ 8276650 w 8546269"/>
              <a:gd name="connsiteY3" fmla="*/ 0 h 6450893"/>
              <a:gd name="connsiteX4" fmla="*/ 1435 w 8546269"/>
              <a:gd name="connsiteY4" fmla="*/ 26944 h 6450893"/>
              <a:gd name="connsiteX0" fmla="*/ 1435 w 8546269"/>
              <a:gd name="connsiteY0" fmla="*/ 82225 h 6506174"/>
              <a:gd name="connsiteX1" fmla="*/ 2567 w 8546269"/>
              <a:gd name="connsiteY1" fmla="*/ 6506174 h 6506174"/>
              <a:gd name="connsiteX2" fmla="*/ 8546269 w 8546269"/>
              <a:gd name="connsiteY2" fmla="*/ 6390427 h 6506174"/>
              <a:gd name="connsiteX3" fmla="*/ 8266777 w 8546269"/>
              <a:gd name="connsiteY3" fmla="*/ 0 h 6506174"/>
              <a:gd name="connsiteX4" fmla="*/ 1435 w 8546269"/>
              <a:gd name="connsiteY4" fmla="*/ 82225 h 6506174"/>
              <a:gd name="connsiteX0" fmla="*/ 1435 w 8546269"/>
              <a:gd name="connsiteY0" fmla="*/ 0 h 6423949"/>
              <a:gd name="connsiteX1" fmla="*/ 2567 w 8546269"/>
              <a:gd name="connsiteY1" fmla="*/ 6423949 h 6423949"/>
              <a:gd name="connsiteX2" fmla="*/ 8546269 w 8546269"/>
              <a:gd name="connsiteY2" fmla="*/ 6308202 h 6423949"/>
              <a:gd name="connsiteX3" fmla="*/ 8266777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47032 w 8546269"/>
              <a:gd name="connsiteY3" fmla="*/ 28337 h 6423949"/>
              <a:gd name="connsiteX4" fmla="*/ 1435 w 8546269"/>
              <a:gd name="connsiteY4" fmla="*/ 0 h 6423949"/>
              <a:gd name="connsiteX0" fmla="*/ 1435 w 8546269"/>
              <a:gd name="connsiteY0" fmla="*/ 54584 h 6478533"/>
              <a:gd name="connsiteX1" fmla="*/ 2567 w 8546269"/>
              <a:gd name="connsiteY1" fmla="*/ 6478533 h 6478533"/>
              <a:gd name="connsiteX2" fmla="*/ 8546269 w 8546269"/>
              <a:gd name="connsiteY2" fmla="*/ 6362786 h 6478533"/>
              <a:gd name="connsiteX3" fmla="*/ 8227286 w 8546269"/>
              <a:gd name="connsiteY3" fmla="*/ 0 h 6478533"/>
              <a:gd name="connsiteX4" fmla="*/ 1435 w 8546269"/>
              <a:gd name="connsiteY4" fmla="*/ 54584 h 6478533"/>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237159 w 8566014"/>
              <a:gd name="connsiteY3" fmla="*/ 55977 h 6423949"/>
              <a:gd name="connsiteX4" fmla="*/ 1435 w 8566014"/>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467083 w 8566014"/>
              <a:gd name="connsiteY3" fmla="*/ 55984 h 6423949"/>
              <a:gd name="connsiteX4" fmla="*/ 1435 w 8566014"/>
              <a:gd name="connsiteY4" fmla="*/ 0 h 6423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66014" h="6423949">
                <a:moveTo>
                  <a:pt x="1435" y="0"/>
                </a:moveTo>
                <a:cubicBezTo>
                  <a:pt x="-3951" y="2141316"/>
                  <a:pt x="7953" y="4282633"/>
                  <a:pt x="2567" y="6423949"/>
                </a:cubicBezTo>
                <a:lnTo>
                  <a:pt x="8566014" y="6391129"/>
                </a:lnTo>
                <a:lnTo>
                  <a:pt x="8467083" y="55984"/>
                </a:lnTo>
                <a:lnTo>
                  <a:pt x="1435"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000" b="1">
              <a:solidFill>
                <a:srgbClr val="FFFFFF"/>
              </a:solidFill>
              <a:latin typeface="Roboto" panose="02000000000000000000" pitchFamily="2" charset="0"/>
              <a:ea typeface="Roboto" panose="02000000000000000000" pitchFamily="2" charset="0"/>
            </a:endParaRPr>
          </a:p>
        </p:txBody>
      </p:sp>
      <p:sp>
        <p:nvSpPr>
          <p:cNvPr id="16" name="Text Placeholder 2">
            <a:extLst>
              <a:ext uri="{FF2B5EF4-FFF2-40B4-BE49-F238E27FC236}">
                <a16:creationId xmlns:a16="http://schemas.microsoft.com/office/drawing/2014/main" id="{F5FB7B79-1ACF-481C-A9B9-8A0EE7C52C4E}"/>
              </a:ext>
            </a:extLst>
          </p:cNvPr>
          <p:cNvSpPr>
            <a:spLocks noGrp="1"/>
          </p:cNvSpPr>
          <p:nvPr>
            <p:ph type="body" sz="quarter" idx="10" hasCustomPrompt="1"/>
          </p:nvPr>
        </p:nvSpPr>
        <p:spPr>
          <a:xfrm>
            <a:off x="203201" y="234234"/>
            <a:ext cx="7701237" cy="458089"/>
          </a:xfrm>
          <a:prstGeom prst="rect">
            <a:avLst/>
          </a:prstGeom>
        </p:spPr>
        <p:txBody>
          <a:bodyPr anchor="ctr"/>
          <a:lstStyle>
            <a:lvl1pPr marL="0" indent="0">
              <a:lnSpc>
                <a:spcPct val="100000"/>
              </a:lnSpc>
              <a:spcBef>
                <a:spcPts val="0"/>
              </a:spcBef>
              <a:buNone/>
              <a:defRPr sz="3000" b="0" baseline="0">
                <a:ln w="12700">
                  <a:solidFill>
                    <a:schemeClr val="bg2"/>
                  </a:solidFill>
                </a:ln>
                <a:solidFill>
                  <a:schemeClr val="bg2"/>
                </a:solidFill>
                <a:latin typeface="+mj-lt"/>
              </a:defRPr>
            </a:lvl1pPr>
            <a:lvl5pPr>
              <a:defRPr/>
            </a:lvl5pPr>
          </a:lstStyle>
          <a:p>
            <a:pPr lvl="0"/>
            <a:r>
              <a:rPr lang="en-US"/>
              <a:t>Enter Title Here</a:t>
            </a:r>
            <a:endParaRPr lang="en-GB"/>
          </a:p>
        </p:txBody>
      </p:sp>
      <p:sp>
        <p:nvSpPr>
          <p:cNvPr id="29" name="Subtitle 8">
            <a:extLst>
              <a:ext uri="{FF2B5EF4-FFF2-40B4-BE49-F238E27FC236}">
                <a16:creationId xmlns:a16="http://schemas.microsoft.com/office/drawing/2014/main" id="{41372C21-26B3-44BF-B17D-BDB4CB837A9E}"/>
              </a:ext>
            </a:extLst>
          </p:cNvPr>
          <p:cNvSpPr txBox="1">
            <a:spLocks/>
          </p:cNvSpPr>
          <p:nvPr userDrawn="1"/>
        </p:nvSpPr>
        <p:spPr>
          <a:xfrm>
            <a:off x="9447918" y="6595204"/>
            <a:ext cx="581483" cy="258317"/>
          </a:xfrm>
          <a:prstGeom prst="rect">
            <a:avLst/>
          </a:prstGeom>
        </p:spPr>
        <p:txBody>
          <a:bodyPr vert="horz" lIns="91440" tIns="45720" rIns="91440" bIns="45720" rtlCol="0">
            <a:noAutofit/>
          </a:bodyPr>
          <a:lstStyle/>
          <a:p>
            <a:pPr algn="ctr">
              <a:lnSpc>
                <a:spcPct val="120000"/>
              </a:lnSpc>
              <a:spcAft>
                <a:spcPts val="1200"/>
              </a:spcAft>
              <a:defRPr/>
            </a:pPr>
            <a:fld id="{4ED6C2F0-FBD1-426F-9B4C-B8329A4C5625}" type="slidenum">
              <a:rPr lang="en-US" sz="900" b="1">
                <a:solidFill>
                  <a:schemeClr val="bg2"/>
                </a:solidFill>
                <a:latin typeface="United Curriculum" pitchFamily="2" charset="0"/>
                <a:ea typeface="Roboto" panose="02000000000000000000" pitchFamily="2" charset="0"/>
                <a:cs typeface="Times New Roman" panose="02020603050405020304" pitchFamily="18" charset="0"/>
              </a:rPr>
              <a:pPr algn="ctr">
                <a:lnSpc>
                  <a:spcPct val="120000"/>
                </a:lnSpc>
                <a:spcAft>
                  <a:spcPts val="1200"/>
                </a:spcAft>
                <a:defRPr/>
              </a:pPr>
              <a:t>‹#›</a:t>
            </a:fld>
            <a:r>
              <a:rPr lang="en-US" sz="900" b="1">
                <a:solidFill>
                  <a:schemeClr val="bg2"/>
                </a:solidFill>
                <a:latin typeface="United Curriculum" pitchFamily="2" charset="0"/>
                <a:ea typeface="Roboto" panose="02000000000000000000" pitchFamily="2" charset="0"/>
                <a:cs typeface="Times New Roman" panose="02020603050405020304" pitchFamily="18" charset="0"/>
              </a:rPr>
              <a:t> </a:t>
            </a:r>
            <a:endParaRPr lang="en-GB" sz="1050">
              <a:solidFill>
                <a:schemeClr val="bg2"/>
              </a:solidFill>
              <a:latin typeface="United Curriculum" pitchFamily="2" charset="0"/>
              <a:ea typeface="Roboto" panose="02000000000000000000" pitchFamily="2" charset="0"/>
              <a:cs typeface="Times New Roman" panose="02020603050405020304" pitchFamily="18" charset="0"/>
            </a:endParaRPr>
          </a:p>
        </p:txBody>
      </p:sp>
      <p:sp>
        <p:nvSpPr>
          <p:cNvPr id="19" name="Rectangle 18">
            <a:extLst>
              <a:ext uri="{FF2B5EF4-FFF2-40B4-BE49-F238E27FC236}">
                <a16:creationId xmlns:a16="http://schemas.microsoft.com/office/drawing/2014/main" id="{9B34D91B-AAF4-3490-ABD2-21A192486BF4}"/>
              </a:ext>
            </a:extLst>
          </p:cNvPr>
          <p:cNvSpPr/>
          <p:nvPr userDrawn="1"/>
        </p:nvSpPr>
        <p:spPr>
          <a:xfrm rot="5400000">
            <a:off x="6522420" y="3176934"/>
            <a:ext cx="6581973" cy="2212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Roboto" panose="02000000000000000000" pitchFamily="2" charset="0"/>
              <a:ea typeface="Roboto" panose="02000000000000000000" pitchFamily="2" charset="0"/>
            </a:endParaRPr>
          </a:p>
        </p:txBody>
      </p:sp>
      <p:sp>
        <p:nvSpPr>
          <p:cNvPr id="20" name="Rectangle 19">
            <a:extLst>
              <a:ext uri="{FF2B5EF4-FFF2-40B4-BE49-F238E27FC236}">
                <a16:creationId xmlns:a16="http://schemas.microsoft.com/office/drawing/2014/main" id="{795A1624-0B74-7539-6D42-1C22ED300D25}"/>
              </a:ext>
            </a:extLst>
          </p:cNvPr>
          <p:cNvSpPr/>
          <p:nvPr userDrawn="1"/>
        </p:nvSpPr>
        <p:spPr>
          <a:xfrm rot="5400000">
            <a:off x="6522420" y="3176934"/>
            <a:ext cx="6581973" cy="221221"/>
          </a:xfrm>
          <a:prstGeom prst="rect">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Roboto" panose="02000000000000000000" pitchFamily="2" charset="0"/>
              <a:ea typeface="Roboto" panose="02000000000000000000" pitchFamily="2" charset="0"/>
            </a:endParaRPr>
          </a:p>
        </p:txBody>
      </p:sp>
      <p:sp>
        <p:nvSpPr>
          <p:cNvPr id="37" name="Rectangle 36">
            <a:extLst>
              <a:ext uri="{FF2B5EF4-FFF2-40B4-BE49-F238E27FC236}">
                <a16:creationId xmlns:a16="http://schemas.microsoft.com/office/drawing/2014/main" id="{8863FDE2-0AD5-46B2-BD0E-E131EEA68CB9}"/>
              </a:ext>
            </a:extLst>
          </p:cNvPr>
          <p:cNvSpPr/>
          <p:nvPr userDrawn="1"/>
        </p:nvSpPr>
        <p:spPr>
          <a:xfrm rot="5400000">
            <a:off x="8656291" y="5300551"/>
            <a:ext cx="2202489" cy="35330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pc="50" baseline="0">
              <a:latin typeface="Roboto" panose="02000000000000000000" pitchFamily="2" charset="0"/>
              <a:ea typeface="Roboto" panose="02000000000000000000" pitchFamily="2" charset="0"/>
            </a:endParaRPr>
          </a:p>
        </p:txBody>
      </p:sp>
      <p:grpSp>
        <p:nvGrpSpPr>
          <p:cNvPr id="21" name="Group 20">
            <a:extLst>
              <a:ext uri="{FF2B5EF4-FFF2-40B4-BE49-F238E27FC236}">
                <a16:creationId xmlns:a16="http://schemas.microsoft.com/office/drawing/2014/main" id="{9D9495CA-5F2A-0A0A-D83F-E894B7E0DD14}"/>
              </a:ext>
            </a:extLst>
          </p:cNvPr>
          <p:cNvGrpSpPr/>
          <p:nvPr userDrawn="1"/>
        </p:nvGrpSpPr>
        <p:grpSpPr>
          <a:xfrm>
            <a:off x="8364811" y="-8675"/>
            <a:ext cx="1065321" cy="748952"/>
            <a:chOff x="7607201" y="-8675"/>
            <a:chExt cx="1065321" cy="748952"/>
          </a:xfrm>
        </p:grpSpPr>
        <p:grpSp>
          <p:nvGrpSpPr>
            <p:cNvPr id="22" name="Group 21">
              <a:extLst>
                <a:ext uri="{FF2B5EF4-FFF2-40B4-BE49-F238E27FC236}">
                  <a16:creationId xmlns:a16="http://schemas.microsoft.com/office/drawing/2014/main" id="{66D74D62-3D7F-5B03-BC57-CAF90CC1B56C}"/>
                </a:ext>
              </a:extLst>
            </p:cNvPr>
            <p:cNvGrpSpPr/>
            <p:nvPr userDrawn="1"/>
          </p:nvGrpSpPr>
          <p:grpSpPr>
            <a:xfrm>
              <a:off x="7607201" y="-8675"/>
              <a:ext cx="1065321" cy="748952"/>
              <a:chOff x="8354346" y="-8675"/>
              <a:chExt cx="1065321" cy="748952"/>
            </a:xfrm>
          </p:grpSpPr>
          <p:sp>
            <p:nvSpPr>
              <p:cNvPr id="30" name="Freeform: Shape 29">
                <a:extLst>
                  <a:ext uri="{FF2B5EF4-FFF2-40B4-BE49-F238E27FC236}">
                    <a16:creationId xmlns:a16="http://schemas.microsoft.com/office/drawing/2014/main" id="{B20C343F-9FFF-697E-6DCE-CF78065032D1}"/>
                  </a:ext>
                </a:extLst>
              </p:cNvPr>
              <p:cNvSpPr/>
              <p:nvPr userDrawn="1"/>
            </p:nvSpPr>
            <p:spPr>
              <a:xfrm rot="16200000">
                <a:off x="8512531" y="-166860"/>
                <a:ext cx="748952" cy="1065321"/>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83248 w 8669438"/>
                  <a:gd name="connsiteY0" fmla="*/ 3 h 6423935"/>
                  <a:gd name="connsiteX1" fmla="*/ 0 w 8669438"/>
                  <a:gd name="connsiteY1" fmla="*/ 6423935 h 6423935"/>
                  <a:gd name="connsiteX2" fmla="*/ 8669438 w 8669438"/>
                  <a:gd name="connsiteY2" fmla="*/ 6308188 h 6423935"/>
                  <a:gd name="connsiteX3" fmla="*/ 8599990 w 8669438"/>
                  <a:gd name="connsiteY3" fmla="*/ 138882 h 6423935"/>
                  <a:gd name="connsiteX4" fmla="*/ 183248 w 8669438"/>
                  <a:gd name="connsiteY4" fmla="*/ 3 h 6423935"/>
                  <a:gd name="connsiteX0" fmla="*/ 25077 w 8511267"/>
                  <a:gd name="connsiteY0" fmla="*/ 3 h 6441408"/>
                  <a:gd name="connsiteX1" fmla="*/ -3 w 8511267"/>
                  <a:gd name="connsiteY1" fmla="*/ 6441405 h 6441408"/>
                  <a:gd name="connsiteX2" fmla="*/ 8511267 w 8511267"/>
                  <a:gd name="connsiteY2" fmla="*/ 6308188 h 6441408"/>
                  <a:gd name="connsiteX3" fmla="*/ 8441819 w 8511267"/>
                  <a:gd name="connsiteY3" fmla="*/ 138882 h 6441408"/>
                  <a:gd name="connsiteX4" fmla="*/ 25077 w 8511267"/>
                  <a:gd name="connsiteY4" fmla="*/ 3 h 6441408"/>
                  <a:gd name="connsiteX0" fmla="*/ 3 w 8486193"/>
                  <a:gd name="connsiteY0" fmla="*/ 3 h 6423976"/>
                  <a:gd name="connsiteX1" fmla="*/ 22387 w 8486193"/>
                  <a:gd name="connsiteY1" fmla="*/ 6423973 h 6423976"/>
                  <a:gd name="connsiteX2" fmla="*/ 8486193 w 8486193"/>
                  <a:gd name="connsiteY2" fmla="*/ 6308188 h 6423976"/>
                  <a:gd name="connsiteX3" fmla="*/ 8416745 w 8486193"/>
                  <a:gd name="connsiteY3" fmla="*/ 138882 h 6423976"/>
                  <a:gd name="connsiteX4" fmla="*/ 3 w 8486193"/>
                  <a:gd name="connsiteY4" fmla="*/ 3 h 6423976"/>
                  <a:gd name="connsiteX0" fmla="*/ 10681 w 8496871"/>
                  <a:gd name="connsiteY0" fmla="*/ 3 h 6423990"/>
                  <a:gd name="connsiteX1" fmla="*/ 1447 w 8496871"/>
                  <a:gd name="connsiteY1" fmla="*/ 6423993 h 6423990"/>
                  <a:gd name="connsiteX2" fmla="*/ 8496871 w 8496871"/>
                  <a:gd name="connsiteY2" fmla="*/ 6308188 h 6423990"/>
                  <a:gd name="connsiteX3" fmla="*/ 8427423 w 8496871"/>
                  <a:gd name="connsiteY3" fmla="*/ 138882 h 6423990"/>
                  <a:gd name="connsiteX4" fmla="*/ 10681 w 8496871"/>
                  <a:gd name="connsiteY4" fmla="*/ 3 h 6423990"/>
                  <a:gd name="connsiteX0" fmla="*/ 10681 w 8508366"/>
                  <a:gd name="connsiteY0" fmla="*/ 3 h 6423990"/>
                  <a:gd name="connsiteX1" fmla="*/ 1447 w 8508366"/>
                  <a:gd name="connsiteY1" fmla="*/ 6423993 h 6423990"/>
                  <a:gd name="connsiteX2" fmla="*/ 8496871 w 8508366"/>
                  <a:gd name="connsiteY2" fmla="*/ 6308188 h 6423990"/>
                  <a:gd name="connsiteX3" fmla="*/ 8508363 w 8508366"/>
                  <a:gd name="connsiteY3" fmla="*/ 208707 h 6423990"/>
                  <a:gd name="connsiteX4" fmla="*/ 10681 w 8508366"/>
                  <a:gd name="connsiteY4" fmla="*/ 3 h 64239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08366" h="6423990">
                    <a:moveTo>
                      <a:pt x="10681" y="3"/>
                    </a:moveTo>
                    <a:cubicBezTo>
                      <a:pt x="18142" y="2141326"/>
                      <a:pt x="-6014" y="4282670"/>
                      <a:pt x="1447" y="6423993"/>
                    </a:cubicBezTo>
                    <a:lnTo>
                      <a:pt x="8496871" y="6308188"/>
                    </a:lnTo>
                    <a:cubicBezTo>
                      <a:pt x="8500702" y="4275028"/>
                      <a:pt x="8504532" y="2241867"/>
                      <a:pt x="8508363" y="208707"/>
                    </a:cubicBezTo>
                    <a:lnTo>
                      <a:pt x="10681" y="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Oval 30">
                <a:extLst>
                  <a:ext uri="{FF2B5EF4-FFF2-40B4-BE49-F238E27FC236}">
                    <a16:creationId xmlns:a16="http://schemas.microsoft.com/office/drawing/2014/main" id="{4C103CF6-98F4-986B-812C-B2143271FC4C}"/>
                  </a:ext>
                </a:extLst>
              </p:cNvPr>
              <p:cNvSpPr/>
              <p:nvPr/>
            </p:nvSpPr>
            <p:spPr>
              <a:xfrm>
                <a:off x="8620635" y="103977"/>
                <a:ext cx="553673" cy="553673"/>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Oval 31">
                <a:extLst>
                  <a:ext uri="{FF2B5EF4-FFF2-40B4-BE49-F238E27FC236}">
                    <a16:creationId xmlns:a16="http://schemas.microsoft.com/office/drawing/2014/main" id="{5AAFD777-EB97-DFA3-423C-3EBB895E2DA5}"/>
                  </a:ext>
                </a:extLst>
              </p:cNvPr>
              <p:cNvSpPr/>
              <p:nvPr/>
            </p:nvSpPr>
            <p:spPr>
              <a:xfrm>
                <a:off x="8620635" y="103819"/>
                <a:ext cx="554041" cy="554041"/>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EF"/>
                  </a:solidFill>
                  <a:effectLst/>
                  <a:uLnTx/>
                  <a:uFillTx/>
                  <a:latin typeface="United Curriculum" pitchFamily="2" charset="0"/>
                  <a:ea typeface="+mn-ea"/>
                  <a:cs typeface="+mn-cs"/>
                </a:endParaRPr>
              </a:p>
            </p:txBody>
          </p:sp>
        </p:grpSp>
        <p:pic>
          <p:nvPicPr>
            <p:cNvPr id="23" name="Picture 22" descr="Icon&#10;&#10;Description automatically generated">
              <a:extLst>
                <a:ext uri="{FF2B5EF4-FFF2-40B4-BE49-F238E27FC236}">
                  <a16:creationId xmlns:a16="http://schemas.microsoft.com/office/drawing/2014/main" id="{867B8BE9-0F2D-23C7-4793-0B4D48407D5D}"/>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931047" y="161534"/>
              <a:ext cx="438558" cy="438558"/>
            </a:xfrm>
            <a:prstGeom prst="rect">
              <a:avLst/>
            </a:prstGeom>
          </p:spPr>
        </p:pic>
      </p:grpSp>
      <p:sp>
        <p:nvSpPr>
          <p:cNvPr id="2" name="Text Placeholder 3">
            <a:extLst>
              <a:ext uri="{FF2B5EF4-FFF2-40B4-BE49-F238E27FC236}">
                <a16:creationId xmlns:a16="http://schemas.microsoft.com/office/drawing/2014/main" id="{E74055CE-543D-491A-7A29-C04726C4F3AD}"/>
              </a:ext>
            </a:extLst>
          </p:cNvPr>
          <p:cNvSpPr>
            <a:spLocks noGrp="1"/>
          </p:cNvSpPr>
          <p:nvPr>
            <p:ph type="body" sz="quarter" idx="11" hasCustomPrompt="1"/>
          </p:nvPr>
        </p:nvSpPr>
        <p:spPr>
          <a:xfrm rot="16200000">
            <a:off x="8662593" y="5308912"/>
            <a:ext cx="2186363" cy="335290"/>
          </a:xfrm>
          <a:prstGeom prst="rect">
            <a:avLst/>
          </a:prstGeom>
        </p:spPr>
        <p:txBody>
          <a:bodyPr/>
          <a:lstStyle>
            <a:lvl1pPr marL="0" indent="0" algn="ctr">
              <a:lnSpc>
                <a:spcPct val="100000"/>
              </a:lnSpc>
              <a:spcBef>
                <a:spcPts val="0"/>
              </a:spcBef>
              <a:spcAft>
                <a:spcPts val="0"/>
              </a:spcAft>
              <a:buNone/>
              <a:defRPr sz="1600" b="0">
                <a:latin typeface="+mj-lt"/>
              </a:defRPr>
            </a:lvl1pPr>
            <a:lvl2pPr marL="457200" indent="0">
              <a:buNone/>
              <a:defRPr sz="1600">
                <a:latin typeface="+mj-lt"/>
              </a:defRPr>
            </a:lvl2pPr>
            <a:lvl3pPr marL="914400" indent="0">
              <a:buNone/>
              <a:defRPr sz="1600">
                <a:latin typeface="+mj-lt"/>
              </a:defRPr>
            </a:lvl3pPr>
            <a:lvl4pPr marL="1371600" indent="0">
              <a:buNone/>
              <a:defRPr sz="1600">
                <a:latin typeface="+mj-lt"/>
              </a:defRPr>
            </a:lvl4pPr>
            <a:lvl5pPr marL="1828800" indent="0">
              <a:buNone/>
              <a:defRPr sz="1600">
                <a:latin typeface="+mj-lt"/>
              </a:defRPr>
            </a:lvl5pPr>
          </a:lstStyle>
          <a:p>
            <a:pPr lvl="0"/>
            <a:r>
              <a:rPr lang="en-US"/>
              <a:t>Year X: Term X</a:t>
            </a:r>
            <a:endParaRPr lang="en-GB"/>
          </a:p>
        </p:txBody>
      </p:sp>
    </p:spTree>
    <p:extLst>
      <p:ext uri="{BB962C8B-B14F-4D97-AF65-F5344CB8AC3E}">
        <p14:creationId xmlns:p14="http://schemas.microsoft.com/office/powerpoint/2010/main" val="249362881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Layout 1">
    <p:spTree>
      <p:nvGrpSpPr>
        <p:cNvPr id="1" name=""/>
        <p:cNvGrpSpPr/>
        <p:nvPr/>
      </p:nvGrpSpPr>
      <p:grpSpPr>
        <a:xfrm>
          <a:off x="0" y="0"/>
          <a:ext cx="0" cy="0"/>
          <a:chOff x="0" y="0"/>
          <a:chExt cx="0" cy="0"/>
        </a:xfrm>
      </p:grpSpPr>
      <p:grpSp>
        <p:nvGrpSpPr>
          <p:cNvPr id="12" name="Group 11">
            <a:extLst>
              <a:ext uri="{FF2B5EF4-FFF2-40B4-BE49-F238E27FC236}">
                <a16:creationId xmlns:a16="http://schemas.microsoft.com/office/drawing/2014/main" id="{224181BF-624C-4B8D-86BA-BF188167BE60}"/>
              </a:ext>
            </a:extLst>
          </p:cNvPr>
          <p:cNvGrpSpPr/>
          <p:nvPr userDrawn="1"/>
        </p:nvGrpSpPr>
        <p:grpSpPr>
          <a:xfrm>
            <a:off x="8354347" y="-9236"/>
            <a:ext cx="1065321" cy="748952"/>
            <a:chOff x="7607201" y="-8675"/>
            <a:chExt cx="1065321" cy="748952"/>
          </a:xfrm>
        </p:grpSpPr>
        <p:grpSp>
          <p:nvGrpSpPr>
            <p:cNvPr id="13" name="Group 12">
              <a:extLst>
                <a:ext uri="{FF2B5EF4-FFF2-40B4-BE49-F238E27FC236}">
                  <a16:creationId xmlns:a16="http://schemas.microsoft.com/office/drawing/2014/main" id="{E8D28F58-D3C9-4831-A6A2-45D69F5FF99D}"/>
                </a:ext>
              </a:extLst>
            </p:cNvPr>
            <p:cNvGrpSpPr/>
            <p:nvPr userDrawn="1"/>
          </p:nvGrpSpPr>
          <p:grpSpPr>
            <a:xfrm>
              <a:off x="7607201" y="-8675"/>
              <a:ext cx="1065321" cy="748952"/>
              <a:chOff x="8354346" y="-8675"/>
              <a:chExt cx="1065321" cy="748952"/>
            </a:xfrm>
          </p:grpSpPr>
          <p:sp>
            <p:nvSpPr>
              <p:cNvPr id="15" name="Freeform: Shape 14">
                <a:extLst>
                  <a:ext uri="{FF2B5EF4-FFF2-40B4-BE49-F238E27FC236}">
                    <a16:creationId xmlns:a16="http://schemas.microsoft.com/office/drawing/2014/main" id="{D62ACE61-AEFC-4173-A16A-57A130848E54}"/>
                  </a:ext>
                </a:extLst>
              </p:cNvPr>
              <p:cNvSpPr/>
              <p:nvPr userDrawn="1"/>
            </p:nvSpPr>
            <p:spPr>
              <a:xfrm rot="16200000">
                <a:off x="8512531" y="-166860"/>
                <a:ext cx="748952" cy="1065321"/>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83248 w 8669438"/>
                  <a:gd name="connsiteY0" fmla="*/ 3 h 6423935"/>
                  <a:gd name="connsiteX1" fmla="*/ 0 w 8669438"/>
                  <a:gd name="connsiteY1" fmla="*/ 6423935 h 6423935"/>
                  <a:gd name="connsiteX2" fmla="*/ 8669438 w 8669438"/>
                  <a:gd name="connsiteY2" fmla="*/ 6308188 h 6423935"/>
                  <a:gd name="connsiteX3" fmla="*/ 8599990 w 8669438"/>
                  <a:gd name="connsiteY3" fmla="*/ 138882 h 6423935"/>
                  <a:gd name="connsiteX4" fmla="*/ 183248 w 8669438"/>
                  <a:gd name="connsiteY4" fmla="*/ 3 h 6423935"/>
                  <a:gd name="connsiteX0" fmla="*/ 25077 w 8511267"/>
                  <a:gd name="connsiteY0" fmla="*/ 3 h 6441408"/>
                  <a:gd name="connsiteX1" fmla="*/ -3 w 8511267"/>
                  <a:gd name="connsiteY1" fmla="*/ 6441405 h 6441408"/>
                  <a:gd name="connsiteX2" fmla="*/ 8511267 w 8511267"/>
                  <a:gd name="connsiteY2" fmla="*/ 6308188 h 6441408"/>
                  <a:gd name="connsiteX3" fmla="*/ 8441819 w 8511267"/>
                  <a:gd name="connsiteY3" fmla="*/ 138882 h 6441408"/>
                  <a:gd name="connsiteX4" fmla="*/ 25077 w 8511267"/>
                  <a:gd name="connsiteY4" fmla="*/ 3 h 6441408"/>
                  <a:gd name="connsiteX0" fmla="*/ 3 w 8486193"/>
                  <a:gd name="connsiteY0" fmla="*/ 3 h 6423976"/>
                  <a:gd name="connsiteX1" fmla="*/ 22387 w 8486193"/>
                  <a:gd name="connsiteY1" fmla="*/ 6423973 h 6423976"/>
                  <a:gd name="connsiteX2" fmla="*/ 8486193 w 8486193"/>
                  <a:gd name="connsiteY2" fmla="*/ 6308188 h 6423976"/>
                  <a:gd name="connsiteX3" fmla="*/ 8416745 w 8486193"/>
                  <a:gd name="connsiteY3" fmla="*/ 138882 h 6423976"/>
                  <a:gd name="connsiteX4" fmla="*/ 3 w 8486193"/>
                  <a:gd name="connsiteY4" fmla="*/ 3 h 6423976"/>
                  <a:gd name="connsiteX0" fmla="*/ 10681 w 8496871"/>
                  <a:gd name="connsiteY0" fmla="*/ 3 h 6423990"/>
                  <a:gd name="connsiteX1" fmla="*/ 1447 w 8496871"/>
                  <a:gd name="connsiteY1" fmla="*/ 6423993 h 6423990"/>
                  <a:gd name="connsiteX2" fmla="*/ 8496871 w 8496871"/>
                  <a:gd name="connsiteY2" fmla="*/ 6308188 h 6423990"/>
                  <a:gd name="connsiteX3" fmla="*/ 8427423 w 8496871"/>
                  <a:gd name="connsiteY3" fmla="*/ 138882 h 6423990"/>
                  <a:gd name="connsiteX4" fmla="*/ 10681 w 8496871"/>
                  <a:gd name="connsiteY4" fmla="*/ 3 h 6423990"/>
                  <a:gd name="connsiteX0" fmla="*/ 10681 w 8508366"/>
                  <a:gd name="connsiteY0" fmla="*/ 3 h 6423990"/>
                  <a:gd name="connsiteX1" fmla="*/ 1447 w 8508366"/>
                  <a:gd name="connsiteY1" fmla="*/ 6423993 h 6423990"/>
                  <a:gd name="connsiteX2" fmla="*/ 8496871 w 8508366"/>
                  <a:gd name="connsiteY2" fmla="*/ 6308188 h 6423990"/>
                  <a:gd name="connsiteX3" fmla="*/ 8508363 w 8508366"/>
                  <a:gd name="connsiteY3" fmla="*/ 208707 h 6423990"/>
                  <a:gd name="connsiteX4" fmla="*/ 10681 w 8508366"/>
                  <a:gd name="connsiteY4" fmla="*/ 3 h 64239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08366" h="6423990">
                    <a:moveTo>
                      <a:pt x="10681" y="3"/>
                    </a:moveTo>
                    <a:cubicBezTo>
                      <a:pt x="18142" y="2141326"/>
                      <a:pt x="-6014" y="4282670"/>
                      <a:pt x="1447" y="6423993"/>
                    </a:cubicBezTo>
                    <a:lnTo>
                      <a:pt x="8496871" y="6308188"/>
                    </a:lnTo>
                    <a:cubicBezTo>
                      <a:pt x="8500702" y="4275028"/>
                      <a:pt x="8504532" y="2241867"/>
                      <a:pt x="8508363" y="208707"/>
                    </a:cubicBezTo>
                    <a:lnTo>
                      <a:pt x="10681" y="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sp>
            <p:nvSpPr>
              <p:cNvPr id="16" name="Oval 15">
                <a:extLst>
                  <a:ext uri="{FF2B5EF4-FFF2-40B4-BE49-F238E27FC236}">
                    <a16:creationId xmlns:a16="http://schemas.microsoft.com/office/drawing/2014/main" id="{415CFFFD-D24F-4D34-9237-D76083B5D294}"/>
                  </a:ext>
                </a:extLst>
              </p:cNvPr>
              <p:cNvSpPr/>
              <p:nvPr userDrawn="1"/>
            </p:nvSpPr>
            <p:spPr>
              <a:xfrm>
                <a:off x="8620635" y="103977"/>
                <a:ext cx="553673" cy="553673"/>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sp>
            <p:nvSpPr>
              <p:cNvPr id="17" name="Oval 16">
                <a:extLst>
                  <a:ext uri="{FF2B5EF4-FFF2-40B4-BE49-F238E27FC236}">
                    <a16:creationId xmlns:a16="http://schemas.microsoft.com/office/drawing/2014/main" id="{1707D217-2AB5-46E8-9C12-4504461C9626}"/>
                  </a:ext>
                </a:extLst>
              </p:cNvPr>
              <p:cNvSpPr/>
              <p:nvPr userDrawn="1"/>
            </p:nvSpPr>
            <p:spPr>
              <a:xfrm>
                <a:off x="8620635" y="103819"/>
                <a:ext cx="554041" cy="554041"/>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EF"/>
                  </a:solidFill>
                  <a:effectLst/>
                  <a:uLnTx/>
                  <a:uFillTx/>
                  <a:latin typeface="Calibri" panose="020F0502020204030204"/>
                  <a:ea typeface="+mn-ea"/>
                  <a:cs typeface="+mn-cs"/>
                </a:endParaRPr>
              </a:p>
            </p:txBody>
          </p:sp>
        </p:grpSp>
        <p:pic>
          <p:nvPicPr>
            <p:cNvPr id="14" name="Picture 13" descr="Icon&#10;&#10;Description automatically generated">
              <a:extLst>
                <a:ext uri="{FF2B5EF4-FFF2-40B4-BE49-F238E27FC236}">
                  <a16:creationId xmlns:a16="http://schemas.microsoft.com/office/drawing/2014/main" id="{CAB43AB1-CBD7-40BD-915D-0D6F8F566B6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976880" y="153200"/>
              <a:ext cx="333380" cy="445432"/>
            </a:xfrm>
            <a:prstGeom prst="rect">
              <a:avLst/>
            </a:prstGeom>
          </p:spPr>
        </p:pic>
      </p:grpSp>
      <p:sp>
        <p:nvSpPr>
          <p:cNvPr id="18" name="Freeform: Shape 17">
            <a:extLst>
              <a:ext uri="{FF2B5EF4-FFF2-40B4-BE49-F238E27FC236}">
                <a16:creationId xmlns:a16="http://schemas.microsoft.com/office/drawing/2014/main" id="{FBFDACAE-FFCA-4540-B02E-7784428003E3}"/>
              </a:ext>
            </a:extLst>
          </p:cNvPr>
          <p:cNvSpPr/>
          <p:nvPr userDrawn="1"/>
        </p:nvSpPr>
        <p:spPr>
          <a:xfrm>
            <a:off x="-15315" y="186280"/>
            <a:ext cx="8124669" cy="553998"/>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6157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16157 w 8581423"/>
              <a:gd name="connsiteY4" fmla="*/ 0 h 6423949"/>
              <a:gd name="connsiteX0" fmla="*/ 79025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79025 w 8581423"/>
              <a:gd name="connsiteY4" fmla="*/ 0 h 6423949"/>
              <a:gd name="connsiteX0" fmla="*/ 36589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36589 w 8581423"/>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476821 w 8546269"/>
              <a:gd name="connsiteY3" fmla="*/ 138896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96393 w 8546269"/>
              <a:gd name="connsiteY3" fmla="*/ 138898 h 6423949"/>
              <a:gd name="connsiteX4" fmla="*/ 1435 w 8546269"/>
              <a:gd name="connsiteY4" fmla="*/ 0 h 6423949"/>
              <a:gd name="connsiteX0" fmla="*/ 1435 w 8546269"/>
              <a:gd name="connsiteY0" fmla="*/ 26944 h 6450893"/>
              <a:gd name="connsiteX1" fmla="*/ 2567 w 8546269"/>
              <a:gd name="connsiteY1" fmla="*/ 6450893 h 6450893"/>
              <a:gd name="connsiteX2" fmla="*/ 8546269 w 8546269"/>
              <a:gd name="connsiteY2" fmla="*/ 6335146 h 6450893"/>
              <a:gd name="connsiteX3" fmla="*/ 8276650 w 8546269"/>
              <a:gd name="connsiteY3" fmla="*/ 0 h 6450893"/>
              <a:gd name="connsiteX4" fmla="*/ 1435 w 8546269"/>
              <a:gd name="connsiteY4" fmla="*/ 26944 h 6450893"/>
              <a:gd name="connsiteX0" fmla="*/ 1435 w 8546269"/>
              <a:gd name="connsiteY0" fmla="*/ 82225 h 6506174"/>
              <a:gd name="connsiteX1" fmla="*/ 2567 w 8546269"/>
              <a:gd name="connsiteY1" fmla="*/ 6506174 h 6506174"/>
              <a:gd name="connsiteX2" fmla="*/ 8546269 w 8546269"/>
              <a:gd name="connsiteY2" fmla="*/ 6390427 h 6506174"/>
              <a:gd name="connsiteX3" fmla="*/ 8266777 w 8546269"/>
              <a:gd name="connsiteY3" fmla="*/ 0 h 6506174"/>
              <a:gd name="connsiteX4" fmla="*/ 1435 w 8546269"/>
              <a:gd name="connsiteY4" fmla="*/ 82225 h 6506174"/>
              <a:gd name="connsiteX0" fmla="*/ 1435 w 8546269"/>
              <a:gd name="connsiteY0" fmla="*/ 0 h 6423949"/>
              <a:gd name="connsiteX1" fmla="*/ 2567 w 8546269"/>
              <a:gd name="connsiteY1" fmla="*/ 6423949 h 6423949"/>
              <a:gd name="connsiteX2" fmla="*/ 8546269 w 8546269"/>
              <a:gd name="connsiteY2" fmla="*/ 6308202 h 6423949"/>
              <a:gd name="connsiteX3" fmla="*/ 8266777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47032 w 8546269"/>
              <a:gd name="connsiteY3" fmla="*/ 28337 h 6423949"/>
              <a:gd name="connsiteX4" fmla="*/ 1435 w 8546269"/>
              <a:gd name="connsiteY4" fmla="*/ 0 h 6423949"/>
              <a:gd name="connsiteX0" fmla="*/ 1435 w 8546269"/>
              <a:gd name="connsiteY0" fmla="*/ 54584 h 6478533"/>
              <a:gd name="connsiteX1" fmla="*/ 2567 w 8546269"/>
              <a:gd name="connsiteY1" fmla="*/ 6478533 h 6478533"/>
              <a:gd name="connsiteX2" fmla="*/ 8546269 w 8546269"/>
              <a:gd name="connsiteY2" fmla="*/ 6362786 h 6478533"/>
              <a:gd name="connsiteX3" fmla="*/ 8227286 w 8546269"/>
              <a:gd name="connsiteY3" fmla="*/ 0 h 6478533"/>
              <a:gd name="connsiteX4" fmla="*/ 1435 w 8546269"/>
              <a:gd name="connsiteY4" fmla="*/ 54584 h 6478533"/>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237159 w 8566014"/>
              <a:gd name="connsiteY3" fmla="*/ 55977 h 6423949"/>
              <a:gd name="connsiteX4" fmla="*/ 1435 w 8566014"/>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467083 w 8566014"/>
              <a:gd name="connsiteY3" fmla="*/ 55984 h 6423949"/>
              <a:gd name="connsiteX4" fmla="*/ 1435 w 8566014"/>
              <a:gd name="connsiteY4" fmla="*/ 0 h 6423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66014" h="6423949">
                <a:moveTo>
                  <a:pt x="1435" y="0"/>
                </a:moveTo>
                <a:cubicBezTo>
                  <a:pt x="-3951" y="2141316"/>
                  <a:pt x="7953" y="4282633"/>
                  <a:pt x="2567" y="6423949"/>
                </a:cubicBezTo>
                <a:lnTo>
                  <a:pt x="8566014" y="6391129"/>
                </a:lnTo>
                <a:lnTo>
                  <a:pt x="8467083" y="55984"/>
                </a:lnTo>
                <a:lnTo>
                  <a:pt x="1435"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000" b="1">
              <a:solidFill>
                <a:srgbClr val="FFFFFF"/>
              </a:solidFill>
              <a:latin typeface="Roboto" panose="02000000000000000000" pitchFamily="2" charset="0"/>
              <a:ea typeface="Roboto" panose="02000000000000000000" pitchFamily="2" charset="0"/>
            </a:endParaRPr>
          </a:p>
        </p:txBody>
      </p:sp>
      <p:sp>
        <p:nvSpPr>
          <p:cNvPr id="19" name="Text Placeholder 2">
            <a:extLst>
              <a:ext uri="{FF2B5EF4-FFF2-40B4-BE49-F238E27FC236}">
                <a16:creationId xmlns:a16="http://schemas.microsoft.com/office/drawing/2014/main" id="{4614A73F-E4AA-4E4C-905C-FB87F1B610E4}"/>
              </a:ext>
            </a:extLst>
          </p:cNvPr>
          <p:cNvSpPr>
            <a:spLocks noGrp="1"/>
          </p:cNvSpPr>
          <p:nvPr>
            <p:ph type="body" sz="quarter" idx="10" hasCustomPrompt="1"/>
          </p:nvPr>
        </p:nvSpPr>
        <p:spPr>
          <a:xfrm>
            <a:off x="203201" y="234234"/>
            <a:ext cx="7701237" cy="458089"/>
          </a:xfrm>
          <a:prstGeom prst="rect">
            <a:avLst/>
          </a:prstGeom>
        </p:spPr>
        <p:txBody>
          <a:bodyPr anchor="ctr"/>
          <a:lstStyle>
            <a:lvl1pPr marL="0" indent="0">
              <a:lnSpc>
                <a:spcPct val="100000"/>
              </a:lnSpc>
              <a:spcBef>
                <a:spcPts val="0"/>
              </a:spcBef>
              <a:buNone/>
              <a:defRPr sz="3000" b="0" baseline="0">
                <a:ln w="12700">
                  <a:solidFill>
                    <a:schemeClr val="bg2"/>
                  </a:solidFill>
                </a:ln>
                <a:solidFill>
                  <a:schemeClr val="bg2"/>
                </a:solidFill>
                <a:latin typeface="United Curriculum" pitchFamily="2" charset="0"/>
              </a:defRPr>
            </a:lvl1pPr>
            <a:lvl5pPr>
              <a:defRPr/>
            </a:lvl5pPr>
          </a:lstStyle>
          <a:p>
            <a:pPr lvl="0"/>
            <a:r>
              <a:rPr lang="en-US"/>
              <a:t>Enter Title Here</a:t>
            </a:r>
            <a:endParaRPr lang="en-GB"/>
          </a:p>
        </p:txBody>
      </p:sp>
      <p:sp>
        <p:nvSpPr>
          <p:cNvPr id="27" name="Rectangle 26">
            <a:extLst>
              <a:ext uri="{FF2B5EF4-FFF2-40B4-BE49-F238E27FC236}">
                <a16:creationId xmlns:a16="http://schemas.microsoft.com/office/drawing/2014/main" id="{831734D1-3106-4445-B7AC-84163551E6AB}"/>
              </a:ext>
            </a:extLst>
          </p:cNvPr>
          <p:cNvSpPr/>
          <p:nvPr userDrawn="1"/>
        </p:nvSpPr>
        <p:spPr>
          <a:xfrm rot="5400000">
            <a:off x="6454840" y="3102690"/>
            <a:ext cx="6576440" cy="35330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Roboto" panose="02000000000000000000" pitchFamily="2" charset="0"/>
              <a:ea typeface="Roboto" panose="02000000000000000000" pitchFamily="2" charset="0"/>
            </a:endParaRPr>
          </a:p>
        </p:txBody>
      </p:sp>
      <p:sp>
        <p:nvSpPr>
          <p:cNvPr id="24" name="Subtitle 8">
            <a:extLst>
              <a:ext uri="{FF2B5EF4-FFF2-40B4-BE49-F238E27FC236}">
                <a16:creationId xmlns:a16="http://schemas.microsoft.com/office/drawing/2014/main" id="{8A174F1D-FF00-467F-86DC-6D2DDB3AA919}"/>
              </a:ext>
            </a:extLst>
          </p:cNvPr>
          <p:cNvSpPr txBox="1">
            <a:spLocks/>
          </p:cNvSpPr>
          <p:nvPr userDrawn="1"/>
        </p:nvSpPr>
        <p:spPr>
          <a:xfrm>
            <a:off x="9447918" y="6595204"/>
            <a:ext cx="581483" cy="258317"/>
          </a:xfrm>
          <a:prstGeom prst="rect">
            <a:avLst/>
          </a:prstGeom>
        </p:spPr>
        <p:txBody>
          <a:bodyPr vert="horz" lIns="91440" tIns="45720" rIns="91440" bIns="45720" rtlCol="0">
            <a:noAutofit/>
          </a:bodyPr>
          <a:lstStyle/>
          <a:p>
            <a:pPr algn="ctr">
              <a:lnSpc>
                <a:spcPct val="120000"/>
              </a:lnSpc>
              <a:spcAft>
                <a:spcPts val="1200"/>
              </a:spcAft>
              <a:defRPr/>
            </a:pPr>
            <a:fld id="{4ED6C2F0-FBD1-426F-9B4C-B8329A4C5625}" type="slidenum">
              <a:rPr lang="en-US" sz="900" b="1">
                <a:solidFill>
                  <a:schemeClr val="bg2"/>
                </a:solidFill>
                <a:latin typeface="United Curriculum" pitchFamily="2" charset="0"/>
                <a:ea typeface="Roboto" panose="02000000000000000000" pitchFamily="2" charset="0"/>
                <a:cs typeface="Times New Roman" panose="02020603050405020304" pitchFamily="18" charset="0"/>
              </a:rPr>
              <a:pPr algn="ctr">
                <a:lnSpc>
                  <a:spcPct val="120000"/>
                </a:lnSpc>
                <a:spcAft>
                  <a:spcPts val="1200"/>
                </a:spcAft>
                <a:defRPr/>
              </a:pPr>
              <a:t>‹#›</a:t>
            </a:fld>
            <a:r>
              <a:rPr lang="en-US" sz="900" b="1">
                <a:solidFill>
                  <a:schemeClr val="bg2"/>
                </a:solidFill>
                <a:latin typeface="United Curriculum" pitchFamily="2" charset="0"/>
                <a:ea typeface="Roboto" panose="02000000000000000000" pitchFamily="2" charset="0"/>
                <a:cs typeface="Times New Roman" panose="02020603050405020304" pitchFamily="18" charset="0"/>
              </a:rPr>
              <a:t> </a:t>
            </a:r>
            <a:endParaRPr lang="en-GB" sz="1050">
              <a:solidFill>
                <a:schemeClr val="bg2"/>
              </a:solidFill>
              <a:latin typeface="United Curriculum" pitchFamily="2" charset="0"/>
              <a:ea typeface="Roboto" panose="02000000000000000000" pitchFamily="2" charset="0"/>
              <a:cs typeface="Times New Roman" panose="02020603050405020304" pitchFamily="18" charset="0"/>
            </a:endParaRPr>
          </a:p>
        </p:txBody>
      </p:sp>
    </p:spTree>
    <p:extLst>
      <p:ext uri="{BB962C8B-B14F-4D97-AF65-F5344CB8AC3E}">
        <p14:creationId xmlns:p14="http://schemas.microsoft.com/office/powerpoint/2010/main" val="121229711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Layout 2">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52B61A4-802C-4795-B531-6342DDAAC29F}"/>
              </a:ext>
            </a:extLst>
          </p:cNvPr>
          <p:cNvSpPr/>
          <p:nvPr userDrawn="1"/>
        </p:nvSpPr>
        <p:spPr>
          <a:xfrm rot="5400000">
            <a:off x="6454840" y="3102690"/>
            <a:ext cx="6576440" cy="35330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Roboto" panose="02000000000000000000" pitchFamily="2" charset="0"/>
              <a:ea typeface="Roboto" panose="02000000000000000000" pitchFamily="2" charset="0"/>
            </a:endParaRPr>
          </a:p>
        </p:txBody>
      </p:sp>
      <p:sp>
        <p:nvSpPr>
          <p:cNvPr id="4" name="Subtitle 8">
            <a:extLst>
              <a:ext uri="{FF2B5EF4-FFF2-40B4-BE49-F238E27FC236}">
                <a16:creationId xmlns:a16="http://schemas.microsoft.com/office/drawing/2014/main" id="{43591439-98C7-4B7A-B4ED-5E7C270C2F7E}"/>
              </a:ext>
            </a:extLst>
          </p:cNvPr>
          <p:cNvSpPr txBox="1">
            <a:spLocks/>
          </p:cNvSpPr>
          <p:nvPr userDrawn="1"/>
        </p:nvSpPr>
        <p:spPr>
          <a:xfrm>
            <a:off x="9447918" y="6595204"/>
            <a:ext cx="581483" cy="258317"/>
          </a:xfrm>
          <a:prstGeom prst="rect">
            <a:avLst/>
          </a:prstGeom>
        </p:spPr>
        <p:txBody>
          <a:bodyPr vert="horz" lIns="91440" tIns="45720" rIns="91440" bIns="45720" rtlCol="0">
            <a:noAutofit/>
          </a:bodyPr>
          <a:lstStyle/>
          <a:p>
            <a:pPr algn="ctr">
              <a:lnSpc>
                <a:spcPct val="120000"/>
              </a:lnSpc>
              <a:spcAft>
                <a:spcPts val="1200"/>
              </a:spcAft>
              <a:defRPr/>
            </a:pPr>
            <a:fld id="{4ED6C2F0-FBD1-426F-9B4C-B8329A4C5625}" type="slidenum">
              <a:rPr lang="en-US" sz="900" b="1">
                <a:solidFill>
                  <a:schemeClr val="bg2"/>
                </a:solidFill>
                <a:latin typeface="United Curriculum" pitchFamily="2" charset="0"/>
                <a:ea typeface="Roboto" panose="02000000000000000000" pitchFamily="2" charset="0"/>
                <a:cs typeface="Times New Roman" panose="02020603050405020304" pitchFamily="18" charset="0"/>
              </a:rPr>
              <a:pPr algn="ctr">
                <a:lnSpc>
                  <a:spcPct val="120000"/>
                </a:lnSpc>
                <a:spcAft>
                  <a:spcPts val="1200"/>
                </a:spcAft>
                <a:defRPr/>
              </a:pPr>
              <a:t>‹#›</a:t>
            </a:fld>
            <a:r>
              <a:rPr lang="en-US" sz="900" b="1">
                <a:solidFill>
                  <a:schemeClr val="bg2"/>
                </a:solidFill>
                <a:latin typeface="United Curriculum" pitchFamily="2" charset="0"/>
                <a:ea typeface="Roboto" panose="02000000000000000000" pitchFamily="2" charset="0"/>
                <a:cs typeface="Times New Roman" panose="02020603050405020304" pitchFamily="18" charset="0"/>
              </a:rPr>
              <a:t> </a:t>
            </a:r>
            <a:endParaRPr lang="en-GB" sz="1050">
              <a:solidFill>
                <a:schemeClr val="bg2"/>
              </a:solidFill>
              <a:latin typeface="United Curriculum" pitchFamily="2" charset="0"/>
              <a:ea typeface="Roboto" panose="02000000000000000000" pitchFamily="2" charset="0"/>
              <a:cs typeface="Times New Roman" panose="02020603050405020304" pitchFamily="18" charset="0"/>
            </a:endParaRPr>
          </a:p>
        </p:txBody>
      </p:sp>
    </p:spTree>
    <p:extLst>
      <p:ext uri="{BB962C8B-B14F-4D97-AF65-F5344CB8AC3E}">
        <p14:creationId xmlns:p14="http://schemas.microsoft.com/office/powerpoint/2010/main" val="398772425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Layout 3: Autumn">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4957C279-D0FE-4860-935F-C55F4C9B8DA2}"/>
              </a:ext>
            </a:extLst>
          </p:cNvPr>
          <p:cNvSpPr/>
          <p:nvPr userDrawn="1"/>
        </p:nvSpPr>
        <p:spPr>
          <a:xfrm>
            <a:off x="-15315" y="186280"/>
            <a:ext cx="8124669" cy="553998"/>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6157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16157 w 8581423"/>
              <a:gd name="connsiteY4" fmla="*/ 0 h 6423949"/>
              <a:gd name="connsiteX0" fmla="*/ 79025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79025 w 8581423"/>
              <a:gd name="connsiteY4" fmla="*/ 0 h 6423949"/>
              <a:gd name="connsiteX0" fmla="*/ 36589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36589 w 8581423"/>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476821 w 8546269"/>
              <a:gd name="connsiteY3" fmla="*/ 138896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96393 w 8546269"/>
              <a:gd name="connsiteY3" fmla="*/ 138898 h 6423949"/>
              <a:gd name="connsiteX4" fmla="*/ 1435 w 8546269"/>
              <a:gd name="connsiteY4" fmla="*/ 0 h 6423949"/>
              <a:gd name="connsiteX0" fmla="*/ 1435 w 8546269"/>
              <a:gd name="connsiteY0" fmla="*/ 26944 h 6450893"/>
              <a:gd name="connsiteX1" fmla="*/ 2567 w 8546269"/>
              <a:gd name="connsiteY1" fmla="*/ 6450893 h 6450893"/>
              <a:gd name="connsiteX2" fmla="*/ 8546269 w 8546269"/>
              <a:gd name="connsiteY2" fmla="*/ 6335146 h 6450893"/>
              <a:gd name="connsiteX3" fmla="*/ 8276650 w 8546269"/>
              <a:gd name="connsiteY3" fmla="*/ 0 h 6450893"/>
              <a:gd name="connsiteX4" fmla="*/ 1435 w 8546269"/>
              <a:gd name="connsiteY4" fmla="*/ 26944 h 6450893"/>
              <a:gd name="connsiteX0" fmla="*/ 1435 w 8546269"/>
              <a:gd name="connsiteY0" fmla="*/ 82225 h 6506174"/>
              <a:gd name="connsiteX1" fmla="*/ 2567 w 8546269"/>
              <a:gd name="connsiteY1" fmla="*/ 6506174 h 6506174"/>
              <a:gd name="connsiteX2" fmla="*/ 8546269 w 8546269"/>
              <a:gd name="connsiteY2" fmla="*/ 6390427 h 6506174"/>
              <a:gd name="connsiteX3" fmla="*/ 8266777 w 8546269"/>
              <a:gd name="connsiteY3" fmla="*/ 0 h 6506174"/>
              <a:gd name="connsiteX4" fmla="*/ 1435 w 8546269"/>
              <a:gd name="connsiteY4" fmla="*/ 82225 h 6506174"/>
              <a:gd name="connsiteX0" fmla="*/ 1435 w 8546269"/>
              <a:gd name="connsiteY0" fmla="*/ 0 h 6423949"/>
              <a:gd name="connsiteX1" fmla="*/ 2567 w 8546269"/>
              <a:gd name="connsiteY1" fmla="*/ 6423949 h 6423949"/>
              <a:gd name="connsiteX2" fmla="*/ 8546269 w 8546269"/>
              <a:gd name="connsiteY2" fmla="*/ 6308202 h 6423949"/>
              <a:gd name="connsiteX3" fmla="*/ 8266777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47032 w 8546269"/>
              <a:gd name="connsiteY3" fmla="*/ 28337 h 6423949"/>
              <a:gd name="connsiteX4" fmla="*/ 1435 w 8546269"/>
              <a:gd name="connsiteY4" fmla="*/ 0 h 6423949"/>
              <a:gd name="connsiteX0" fmla="*/ 1435 w 8546269"/>
              <a:gd name="connsiteY0" fmla="*/ 54584 h 6478533"/>
              <a:gd name="connsiteX1" fmla="*/ 2567 w 8546269"/>
              <a:gd name="connsiteY1" fmla="*/ 6478533 h 6478533"/>
              <a:gd name="connsiteX2" fmla="*/ 8546269 w 8546269"/>
              <a:gd name="connsiteY2" fmla="*/ 6362786 h 6478533"/>
              <a:gd name="connsiteX3" fmla="*/ 8227286 w 8546269"/>
              <a:gd name="connsiteY3" fmla="*/ 0 h 6478533"/>
              <a:gd name="connsiteX4" fmla="*/ 1435 w 8546269"/>
              <a:gd name="connsiteY4" fmla="*/ 54584 h 6478533"/>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237159 w 8566014"/>
              <a:gd name="connsiteY3" fmla="*/ 55977 h 6423949"/>
              <a:gd name="connsiteX4" fmla="*/ 1435 w 8566014"/>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467083 w 8566014"/>
              <a:gd name="connsiteY3" fmla="*/ 55984 h 6423949"/>
              <a:gd name="connsiteX4" fmla="*/ 1435 w 8566014"/>
              <a:gd name="connsiteY4" fmla="*/ 0 h 6423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66014" h="6423949">
                <a:moveTo>
                  <a:pt x="1435" y="0"/>
                </a:moveTo>
                <a:cubicBezTo>
                  <a:pt x="-3951" y="2141316"/>
                  <a:pt x="7953" y="4282633"/>
                  <a:pt x="2567" y="6423949"/>
                </a:cubicBezTo>
                <a:lnTo>
                  <a:pt x="8566014" y="6391129"/>
                </a:lnTo>
                <a:lnTo>
                  <a:pt x="8467083" y="55984"/>
                </a:lnTo>
                <a:lnTo>
                  <a:pt x="1435"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000" b="1">
              <a:solidFill>
                <a:srgbClr val="FFFFFF"/>
              </a:solidFill>
              <a:latin typeface="Roboto" panose="02000000000000000000" pitchFamily="2" charset="0"/>
              <a:ea typeface="Roboto" panose="02000000000000000000" pitchFamily="2" charset="0"/>
            </a:endParaRPr>
          </a:p>
        </p:txBody>
      </p:sp>
      <p:sp>
        <p:nvSpPr>
          <p:cNvPr id="30" name="Rectangle 29">
            <a:extLst>
              <a:ext uri="{FF2B5EF4-FFF2-40B4-BE49-F238E27FC236}">
                <a16:creationId xmlns:a16="http://schemas.microsoft.com/office/drawing/2014/main" id="{E3AAD540-1946-4354-A148-CE8D031A048B}"/>
              </a:ext>
            </a:extLst>
          </p:cNvPr>
          <p:cNvSpPr/>
          <p:nvPr userDrawn="1"/>
        </p:nvSpPr>
        <p:spPr>
          <a:xfrm rot="5400000">
            <a:off x="6522310" y="3168893"/>
            <a:ext cx="6582195" cy="2212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Roboto" panose="02000000000000000000" pitchFamily="2" charset="0"/>
              <a:ea typeface="Roboto" panose="02000000000000000000" pitchFamily="2" charset="0"/>
            </a:endParaRPr>
          </a:p>
        </p:txBody>
      </p:sp>
      <p:sp>
        <p:nvSpPr>
          <p:cNvPr id="31" name="Rectangle 30">
            <a:extLst>
              <a:ext uri="{FF2B5EF4-FFF2-40B4-BE49-F238E27FC236}">
                <a16:creationId xmlns:a16="http://schemas.microsoft.com/office/drawing/2014/main" id="{2D88A2C8-001F-4418-BEF4-1F3EA8701DE2}"/>
              </a:ext>
            </a:extLst>
          </p:cNvPr>
          <p:cNvSpPr/>
          <p:nvPr userDrawn="1"/>
        </p:nvSpPr>
        <p:spPr>
          <a:xfrm rot="5400000">
            <a:off x="6522017" y="3169410"/>
            <a:ext cx="6582195" cy="220633"/>
          </a:xfrm>
          <a:prstGeom prst="rect">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Roboto" panose="02000000000000000000" pitchFamily="2" charset="0"/>
              <a:ea typeface="Roboto" panose="02000000000000000000" pitchFamily="2" charset="0"/>
            </a:endParaRPr>
          </a:p>
        </p:txBody>
      </p:sp>
      <p:sp>
        <p:nvSpPr>
          <p:cNvPr id="33" name="Rectangle 32">
            <a:extLst>
              <a:ext uri="{FF2B5EF4-FFF2-40B4-BE49-F238E27FC236}">
                <a16:creationId xmlns:a16="http://schemas.microsoft.com/office/drawing/2014/main" id="{9E11304F-8817-4BE7-98BB-236BA6600322}"/>
              </a:ext>
            </a:extLst>
          </p:cNvPr>
          <p:cNvSpPr/>
          <p:nvPr userDrawn="1"/>
        </p:nvSpPr>
        <p:spPr>
          <a:xfrm rot="5400000">
            <a:off x="8650085" y="903193"/>
            <a:ext cx="2194560" cy="35330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pc="50" baseline="0">
              <a:latin typeface="Roboto" panose="02000000000000000000" pitchFamily="2" charset="0"/>
              <a:ea typeface="Roboto" panose="02000000000000000000" pitchFamily="2" charset="0"/>
            </a:endParaRPr>
          </a:p>
        </p:txBody>
      </p:sp>
      <p:sp>
        <p:nvSpPr>
          <p:cNvPr id="15" name="Text Placeholder 2">
            <a:extLst>
              <a:ext uri="{FF2B5EF4-FFF2-40B4-BE49-F238E27FC236}">
                <a16:creationId xmlns:a16="http://schemas.microsoft.com/office/drawing/2014/main" id="{F63A3CC8-2FBD-4435-B4BD-4B71380E8B37}"/>
              </a:ext>
            </a:extLst>
          </p:cNvPr>
          <p:cNvSpPr>
            <a:spLocks noGrp="1"/>
          </p:cNvSpPr>
          <p:nvPr>
            <p:ph type="body" sz="quarter" idx="10" hasCustomPrompt="1"/>
          </p:nvPr>
        </p:nvSpPr>
        <p:spPr>
          <a:xfrm>
            <a:off x="203201" y="234234"/>
            <a:ext cx="7701237" cy="458089"/>
          </a:xfrm>
          <a:prstGeom prst="rect">
            <a:avLst/>
          </a:prstGeom>
        </p:spPr>
        <p:txBody>
          <a:bodyPr anchor="ctr"/>
          <a:lstStyle>
            <a:lvl1pPr marL="0" indent="0">
              <a:lnSpc>
                <a:spcPct val="100000"/>
              </a:lnSpc>
              <a:spcBef>
                <a:spcPts val="0"/>
              </a:spcBef>
              <a:buNone/>
              <a:defRPr sz="3000" b="0" baseline="0">
                <a:ln w="12700">
                  <a:solidFill>
                    <a:schemeClr val="bg2"/>
                  </a:solidFill>
                </a:ln>
                <a:solidFill>
                  <a:schemeClr val="bg2"/>
                </a:solidFill>
                <a:latin typeface="United Curriculum" pitchFamily="2" charset="0"/>
              </a:defRPr>
            </a:lvl1pPr>
            <a:lvl5pPr>
              <a:defRPr/>
            </a:lvl5pPr>
          </a:lstStyle>
          <a:p>
            <a:pPr lvl="0"/>
            <a:r>
              <a:rPr lang="en-US"/>
              <a:t>Enter Title Here</a:t>
            </a:r>
            <a:endParaRPr lang="en-GB"/>
          </a:p>
        </p:txBody>
      </p:sp>
      <p:sp>
        <p:nvSpPr>
          <p:cNvPr id="22" name="Subtitle 8">
            <a:extLst>
              <a:ext uri="{FF2B5EF4-FFF2-40B4-BE49-F238E27FC236}">
                <a16:creationId xmlns:a16="http://schemas.microsoft.com/office/drawing/2014/main" id="{BC87AE7C-E272-4C92-877F-7950AA0D31F8}"/>
              </a:ext>
            </a:extLst>
          </p:cNvPr>
          <p:cNvSpPr txBox="1">
            <a:spLocks/>
          </p:cNvSpPr>
          <p:nvPr userDrawn="1"/>
        </p:nvSpPr>
        <p:spPr>
          <a:xfrm>
            <a:off x="9447918" y="6595204"/>
            <a:ext cx="581483" cy="258317"/>
          </a:xfrm>
          <a:prstGeom prst="rect">
            <a:avLst/>
          </a:prstGeom>
        </p:spPr>
        <p:txBody>
          <a:bodyPr vert="horz" lIns="91440" tIns="45720" rIns="91440" bIns="45720" rtlCol="0">
            <a:noAutofit/>
          </a:bodyPr>
          <a:lstStyle/>
          <a:p>
            <a:pPr algn="ctr">
              <a:lnSpc>
                <a:spcPct val="120000"/>
              </a:lnSpc>
              <a:spcAft>
                <a:spcPts val="1200"/>
              </a:spcAft>
              <a:defRPr/>
            </a:pPr>
            <a:fld id="{4ED6C2F0-FBD1-426F-9B4C-B8329A4C5625}" type="slidenum">
              <a:rPr lang="en-US" sz="900" b="1">
                <a:solidFill>
                  <a:schemeClr val="bg2"/>
                </a:solidFill>
                <a:latin typeface="United Curriculum" pitchFamily="2" charset="0"/>
                <a:ea typeface="Roboto" panose="02000000000000000000" pitchFamily="2" charset="0"/>
                <a:cs typeface="Times New Roman" panose="02020603050405020304" pitchFamily="18" charset="0"/>
              </a:rPr>
              <a:pPr algn="ctr">
                <a:lnSpc>
                  <a:spcPct val="120000"/>
                </a:lnSpc>
                <a:spcAft>
                  <a:spcPts val="1200"/>
                </a:spcAft>
                <a:defRPr/>
              </a:pPr>
              <a:t>‹#›</a:t>
            </a:fld>
            <a:r>
              <a:rPr lang="en-US" sz="900" b="1">
                <a:solidFill>
                  <a:schemeClr val="bg2"/>
                </a:solidFill>
                <a:latin typeface="United Curriculum" pitchFamily="2" charset="0"/>
                <a:ea typeface="Roboto" panose="02000000000000000000" pitchFamily="2" charset="0"/>
                <a:cs typeface="Times New Roman" panose="02020603050405020304" pitchFamily="18" charset="0"/>
              </a:rPr>
              <a:t> </a:t>
            </a:r>
            <a:endParaRPr lang="en-GB" sz="1050">
              <a:solidFill>
                <a:schemeClr val="bg2"/>
              </a:solidFill>
              <a:latin typeface="United Curriculum" pitchFamily="2" charset="0"/>
              <a:ea typeface="Roboto" panose="02000000000000000000" pitchFamily="2" charset="0"/>
              <a:cs typeface="Times New Roman" panose="02020603050405020304" pitchFamily="18" charset="0"/>
            </a:endParaRPr>
          </a:p>
        </p:txBody>
      </p:sp>
      <p:grpSp>
        <p:nvGrpSpPr>
          <p:cNvPr id="16" name="Group 15">
            <a:extLst>
              <a:ext uri="{FF2B5EF4-FFF2-40B4-BE49-F238E27FC236}">
                <a16:creationId xmlns:a16="http://schemas.microsoft.com/office/drawing/2014/main" id="{3F013E2B-DA64-44C8-95C3-8F7889E6CDF1}"/>
              </a:ext>
            </a:extLst>
          </p:cNvPr>
          <p:cNvGrpSpPr/>
          <p:nvPr userDrawn="1"/>
        </p:nvGrpSpPr>
        <p:grpSpPr>
          <a:xfrm>
            <a:off x="8354347" y="-9236"/>
            <a:ext cx="1065321" cy="748952"/>
            <a:chOff x="7607201" y="-8675"/>
            <a:chExt cx="1065321" cy="748952"/>
          </a:xfrm>
        </p:grpSpPr>
        <p:grpSp>
          <p:nvGrpSpPr>
            <p:cNvPr id="17" name="Group 16">
              <a:extLst>
                <a:ext uri="{FF2B5EF4-FFF2-40B4-BE49-F238E27FC236}">
                  <a16:creationId xmlns:a16="http://schemas.microsoft.com/office/drawing/2014/main" id="{FA4AF540-461E-4C74-AB56-6D7AE3C35367}"/>
                </a:ext>
              </a:extLst>
            </p:cNvPr>
            <p:cNvGrpSpPr/>
            <p:nvPr userDrawn="1"/>
          </p:nvGrpSpPr>
          <p:grpSpPr>
            <a:xfrm>
              <a:off x="7607201" y="-8675"/>
              <a:ext cx="1065321" cy="748952"/>
              <a:chOff x="8354346" y="-8675"/>
              <a:chExt cx="1065321" cy="748952"/>
            </a:xfrm>
          </p:grpSpPr>
          <p:sp>
            <p:nvSpPr>
              <p:cNvPr id="19" name="Freeform: Shape 18">
                <a:extLst>
                  <a:ext uri="{FF2B5EF4-FFF2-40B4-BE49-F238E27FC236}">
                    <a16:creationId xmlns:a16="http://schemas.microsoft.com/office/drawing/2014/main" id="{1CB0DB5C-2E91-487E-AF2E-8F7BB1577162}"/>
                  </a:ext>
                </a:extLst>
              </p:cNvPr>
              <p:cNvSpPr/>
              <p:nvPr userDrawn="1"/>
            </p:nvSpPr>
            <p:spPr>
              <a:xfrm rot="16200000">
                <a:off x="8512531" y="-166860"/>
                <a:ext cx="748952" cy="1065321"/>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83248 w 8669438"/>
                  <a:gd name="connsiteY0" fmla="*/ 3 h 6423935"/>
                  <a:gd name="connsiteX1" fmla="*/ 0 w 8669438"/>
                  <a:gd name="connsiteY1" fmla="*/ 6423935 h 6423935"/>
                  <a:gd name="connsiteX2" fmla="*/ 8669438 w 8669438"/>
                  <a:gd name="connsiteY2" fmla="*/ 6308188 h 6423935"/>
                  <a:gd name="connsiteX3" fmla="*/ 8599990 w 8669438"/>
                  <a:gd name="connsiteY3" fmla="*/ 138882 h 6423935"/>
                  <a:gd name="connsiteX4" fmla="*/ 183248 w 8669438"/>
                  <a:gd name="connsiteY4" fmla="*/ 3 h 6423935"/>
                  <a:gd name="connsiteX0" fmla="*/ 25077 w 8511267"/>
                  <a:gd name="connsiteY0" fmla="*/ 3 h 6441408"/>
                  <a:gd name="connsiteX1" fmla="*/ -3 w 8511267"/>
                  <a:gd name="connsiteY1" fmla="*/ 6441405 h 6441408"/>
                  <a:gd name="connsiteX2" fmla="*/ 8511267 w 8511267"/>
                  <a:gd name="connsiteY2" fmla="*/ 6308188 h 6441408"/>
                  <a:gd name="connsiteX3" fmla="*/ 8441819 w 8511267"/>
                  <a:gd name="connsiteY3" fmla="*/ 138882 h 6441408"/>
                  <a:gd name="connsiteX4" fmla="*/ 25077 w 8511267"/>
                  <a:gd name="connsiteY4" fmla="*/ 3 h 6441408"/>
                  <a:gd name="connsiteX0" fmla="*/ 3 w 8486193"/>
                  <a:gd name="connsiteY0" fmla="*/ 3 h 6423976"/>
                  <a:gd name="connsiteX1" fmla="*/ 22387 w 8486193"/>
                  <a:gd name="connsiteY1" fmla="*/ 6423973 h 6423976"/>
                  <a:gd name="connsiteX2" fmla="*/ 8486193 w 8486193"/>
                  <a:gd name="connsiteY2" fmla="*/ 6308188 h 6423976"/>
                  <a:gd name="connsiteX3" fmla="*/ 8416745 w 8486193"/>
                  <a:gd name="connsiteY3" fmla="*/ 138882 h 6423976"/>
                  <a:gd name="connsiteX4" fmla="*/ 3 w 8486193"/>
                  <a:gd name="connsiteY4" fmla="*/ 3 h 6423976"/>
                  <a:gd name="connsiteX0" fmla="*/ 10681 w 8496871"/>
                  <a:gd name="connsiteY0" fmla="*/ 3 h 6423990"/>
                  <a:gd name="connsiteX1" fmla="*/ 1447 w 8496871"/>
                  <a:gd name="connsiteY1" fmla="*/ 6423993 h 6423990"/>
                  <a:gd name="connsiteX2" fmla="*/ 8496871 w 8496871"/>
                  <a:gd name="connsiteY2" fmla="*/ 6308188 h 6423990"/>
                  <a:gd name="connsiteX3" fmla="*/ 8427423 w 8496871"/>
                  <a:gd name="connsiteY3" fmla="*/ 138882 h 6423990"/>
                  <a:gd name="connsiteX4" fmla="*/ 10681 w 8496871"/>
                  <a:gd name="connsiteY4" fmla="*/ 3 h 6423990"/>
                  <a:gd name="connsiteX0" fmla="*/ 10681 w 8508366"/>
                  <a:gd name="connsiteY0" fmla="*/ 3 h 6423990"/>
                  <a:gd name="connsiteX1" fmla="*/ 1447 w 8508366"/>
                  <a:gd name="connsiteY1" fmla="*/ 6423993 h 6423990"/>
                  <a:gd name="connsiteX2" fmla="*/ 8496871 w 8508366"/>
                  <a:gd name="connsiteY2" fmla="*/ 6308188 h 6423990"/>
                  <a:gd name="connsiteX3" fmla="*/ 8508363 w 8508366"/>
                  <a:gd name="connsiteY3" fmla="*/ 208707 h 6423990"/>
                  <a:gd name="connsiteX4" fmla="*/ 10681 w 8508366"/>
                  <a:gd name="connsiteY4" fmla="*/ 3 h 64239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08366" h="6423990">
                    <a:moveTo>
                      <a:pt x="10681" y="3"/>
                    </a:moveTo>
                    <a:cubicBezTo>
                      <a:pt x="18142" y="2141326"/>
                      <a:pt x="-6014" y="4282670"/>
                      <a:pt x="1447" y="6423993"/>
                    </a:cubicBezTo>
                    <a:lnTo>
                      <a:pt x="8496871" y="6308188"/>
                    </a:lnTo>
                    <a:cubicBezTo>
                      <a:pt x="8500702" y="4275028"/>
                      <a:pt x="8504532" y="2241867"/>
                      <a:pt x="8508363" y="208707"/>
                    </a:cubicBezTo>
                    <a:lnTo>
                      <a:pt x="10681" y="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sp>
            <p:nvSpPr>
              <p:cNvPr id="20" name="Oval 19">
                <a:extLst>
                  <a:ext uri="{FF2B5EF4-FFF2-40B4-BE49-F238E27FC236}">
                    <a16:creationId xmlns:a16="http://schemas.microsoft.com/office/drawing/2014/main" id="{14609081-4BB6-4192-8ADE-7BB3F8AC58D8}"/>
                  </a:ext>
                </a:extLst>
              </p:cNvPr>
              <p:cNvSpPr/>
              <p:nvPr userDrawn="1"/>
            </p:nvSpPr>
            <p:spPr>
              <a:xfrm>
                <a:off x="8620635" y="103977"/>
                <a:ext cx="553673" cy="553673"/>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sp>
            <p:nvSpPr>
              <p:cNvPr id="21" name="Oval 20">
                <a:extLst>
                  <a:ext uri="{FF2B5EF4-FFF2-40B4-BE49-F238E27FC236}">
                    <a16:creationId xmlns:a16="http://schemas.microsoft.com/office/drawing/2014/main" id="{2AD09F17-D6D4-44CB-ABD5-ECFCC4CE2681}"/>
                  </a:ext>
                </a:extLst>
              </p:cNvPr>
              <p:cNvSpPr/>
              <p:nvPr userDrawn="1"/>
            </p:nvSpPr>
            <p:spPr>
              <a:xfrm>
                <a:off x="8620635" y="103819"/>
                <a:ext cx="554041" cy="554041"/>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EF"/>
                  </a:solidFill>
                  <a:effectLst/>
                  <a:uLnTx/>
                  <a:uFillTx/>
                  <a:latin typeface="Calibri" panose="020F0502020204030204"/>
                  <a:ea typeface="+mn-ea"/>
                  <a:cs typeface="+mn-cs"/>
                </a:endParaRPr>
              </a:p>
            </p:txBody>
          </p:sp>
        </p:grpSp>
        <p:pic>
          <p:nvPicPr>
            <p:cNvPr id="18" name="Picture 17" descr="Icon&#10;&#10;Description automatically generated">
              <a:extLst>
                <a:ext uri="{FF2B5EF4-FFF2-40B4-BE49-F238E27FC236}">
                  <a16:creationId xmlns:a16="http://schemas.microsoft.com/office/drawing/2014/main" id="{96C2724A-B545-4FE3-A165-79F59BCC8682}"/>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976880" y="153200"/>
              <a:ext cx="333380" cy="445432"/>
            </a:xfrm>
            <a:prstGeom prst="rect">
              <a:avLst/>
            </a:prstGeom>
          </p:spPr>
        </p:pic>
      </p:grpSp>
      <p:sp>
        <p:nvSpPr>
          <p:cNvPr id="25" name="Text Placeholder 2">
            <a:extLst>
              <a:ext uri="{FF2B5EF4-FFF2-40B4-BE49-F238E27FC236}">
                <a16:creationId xmlns:a16="http://schemas.microsoft.com/office/drawing/2014/main" id="{48E3DC44-F9AE-4744-B5AB-06F3E6E80914}"/>
              </a:ext>
            </a:extLst>
          </p:cNvPr>
          <p:cNvSpPr>
            <a:spLocks noGrp="1"/>
          </p:cNvSpPr>
          <p:nvPr>
            <p:ph type="body" sz="quarter" idx="11" hasCustomPrompt="1"/>
          </p:nvPr>
        </p:nvSpPr>
        <p:spPr>
          <a:xfrm rot="16200000">
            <a:off x="8650096" y="933611"/>
            <a:ext cx="2177126" cy="309904"/>
          </a:xfrm>
          <a:prstGeom prst="rect">
            <a:avLst/>
          </a:prstGeom>
        </p:spPr>
        <p:txBody>
          <a:bodyPr anchor="ctr"/>
          <a:lstStyle>
            <a:lvl1pPr marL="0" indent="0" algn="ctr">
              <a:lnSpc>
                <a:spcPct val="100000"/>
              </a:lnSpc>
              <a:spcBef>
                <a:spcPts val="0"/>
              </a:spcBef>
              <a:buNone/>
              <a:defRPr sz="1600" b="1" baseline="0">
                <a:ln w="12700">
                  <a:noFill/>
                </a:ln>
                <a:solidFill>
                  <a:schemeClr val="tx1"/>
                </a:solidFill>
                <a:latin typeface="United Curriculum" pitchFamily="2" charset="0"/>
              </a:defRPr>
            </a:lvl1pPr>
            <a:lvl5pPr>
              <a:defRPr/>
            </a:lvl5pPr>
          </a:lstStyle>
          <a:p>
            <a:pPr lvl="0"/>
            <a:r>
              <a:rPr lang="en-US"/>
              <a:t>Year [X]: Autumn</a:t>
            </a:r>
            <a:endParaRPr lang="en-GB"/>
          </a:p>
        </p:txBody>
      </p:sp>
    </p:spTree>
    <p:extLst>
      <p:ext uri="{BB962C8B-B14F-4D97-AF65-F5344CB8AC3E}">
        <p14:creationId xmlns:p14="http://schemas.microsoft.com/office/powerpoint/2010/main" val="66881885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Layout 3: Spring">
    <p:spTree>
      <p:nvGrpSpPr>
        <p:cNvPr id="1" name=""/>
        <p:cNvGrpSpPr/>
        <p:nvPr/>
      </p:nvGrpSpPr>
      <p:grpSpPr>
        <a:xfrm>
          <a:off x="0" y="0"/>
          <a:ext cx="0" cy="0"/>
          <a:chOff x="0" y="0"/>
          <a:chExt cx="0" cy="0"/>
        </a:xfrm>
      </p:grpSpPr>
      <p:sp>
        <p:nvSpPr>
          <p:cNvPr id="16" name="Freeform: Shape 15">
            <a:extLst>
              <a:ext uri="{FF2B5EF4-FFF2-40B4-BE49-F238E27FC236}">
                <a16:creationId xmlns:a16="http://schemas.microsoft.com/office/drawing/2014/main" id="{364F7F9D-7FFB-431D-AF2F-AAC6CC568196}"/>
              </a:ext>
            </a:extLst>
          </p:cNvPr>
          <p:cNvSpPr/>
          <p:nvPr userDrawn="1"/>
        </p:nvSpPr>
        <p:spPr>
          <a:xfrm>
            <a:off x="-15315" y="186280"/>
            <a:ext cx="8124669" cy="553998"/>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6157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16157 w 8581423"/>
              <a:gd name="connsiteY4" fmla="*/ 0 h 6423949"/>
              <a:gd name="connsiteX0" fmla="*/ 79025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79025 w 8581423"/>
              <a:gd name="connsiteY4" fmla="*/ 0 h 6423949"/>
              <a:gd name="connsiteX0" fmla="*/ 36589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36589 w 8581423"/>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476821 w 8546269"/>
              <a:gd name="connsiteY3" fmla="*/ 138896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96393 w 8546269"/>
              <a:gd name="connsiteY3" fmla="*/ 138898 h 6423949"/>
              <a:gd name="connsiteX4" fmla="*/ 1435 w 8546269"/>
              <a:gd name="connsiteY4" fmla="*/ 0 h 6423949"/>
              <a:gd name="connsiteX0" fmla="*/ 1435 w 8546269"/>
              <a:gd name="connsiteY0" fmla="*/ 26944 h 6450893"/>
              <a:gd name="connsiteX1" fmla="*/ 2567 w 8546269"/>
              <a:gd name="connsiteY1" fmla="*/ 6450893 h 6450893"/>
              <a:gd name="connsiteX2" fmla="*/ 8546269 w 8546269"/>
              <a:gd name="connsiteY2" fmla="*/ 6335146 h 6450893"/>
              <a:gd name="connsiteX3" fmla="*/ 8276650 w 8546269"/>
              <a:gd name="connsiteY3" fmla="*/ 0 h 6450893"/>
              <a:gd name="connsiteX4" fmla="*/ 1435 w 8546269"/>
              <a:gd name="connsiteY4" fmla="*/ 26944 h 6450893"/>
              <a:gd name="connsiteX0" fmla="*/ 1435 w 8546269"/>
              <a:gd name="connsiteY0" fmla="*/ 82225 h 6506174"/>
              <a:gd name="connsiteX1" fmla="*/ 2567 w 8546269"/>
              <a:gd name="connsiteY1" fmla="*/ 6506174 h 6506174"/>
              <a:gd name="connsiteX2" fmla="*/ 8546269 w 8546269"/>
              <a:gd name="connsiteY2" fmla="*/ 6390427 h 6506174"/>
              <a:gd name="connsiteX3" fmla="*/ 8266777 w 8546269"/>
              <a:gd name="connsiteY3" fmla="*/ 0 h 6506174"/>
              <a:gd name="connsiteX4" fmla="*/ 1435 w 8546269"/>
              <a:gd name="connsiteY4" fmla="*/ 82225 h 6506174"/>
              <a:gd name="connsiteX0" fmla="*/ 1435 w 8546269"/>
              <a:gd name="connsiteY0" fmla="*/ 0 h 6423949"/>
              <a:gd name="connsiteX1" fmla="*/ 2567 w 8546269"/>
              <a:gd name="connsiteY1" fmla="*/ 6423949 h 6423949"/>
              <a:gd name="connsiteX2" fmla="*/ 8546269 w 8546269"/>
              <a:gd name="connsiteY2" fmla="*/ 6308202 h 6423949"/>
              <a:gd name="connsiteX3" fmla="*/ 8266777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47032 w 8546269"/>
              <a:gd name="connsiteY3" fmla="*/ 28337 h 6423949"/>
              <a:gd name="connsiteX4" fmla="*/ 1435 w 8546269"/>
              <a:gd name="connsiteY4" fmla="*/ 0 h 6423949"/>
              <a:gd name="connsiteX0" fmla="*/ 1435 w 8546269"/>
              <a:gd name="connsiteY0" fmla="*/ 54584 h 6478533"/>
              <a:gd name="connsiteX1" fmla="*/ 2567 w 8546269"/>
              <a:gd name="connsiteY1" fmla="*/ 6478533 h 6478533"/>
              <a:gd name="connsiteX2" fmla="*/ 8546269 w 8546269"/>
              <a:gd name="connsiteY2" fmla="*/ 6362786 h 6478533"/>
              <a:gd name="connsiteX3" fmla="*/ 8227286 w 8546269"/>
              <a:gd name="connsiteY3" fmla="*/ 0 h 6478533"/>
              <a:gd name="connsiteX4" fmla="*/ 1435 w 8546269"/>
              <a:gd name="connsiteY4" fmla="*/ 54584 h 6478533"/>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237159 w 8566014"/>
              <a:gd name="connsiteY3" fmla="*/ 55977 h 6423949"/>
              <a:gd name="connsiteX4" fmla="*/ 1435 w 8566014"/>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467083 w 8566014"/>
              <a:gd name="connsiteY3" fmla="*/ 55984 h 6423949"/>
              <a:gd name="connsiteX4" fmla="*/ 1435 w 8566014"/>
              <a:gd name="connsiteY4" fmla="*/ 0 h 6423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66014" h="6423949">
                <a:moveTo>
                  <a:pt x="1435" y="0"/>
                </a:moveTo>
                <a:cubicBezTo>
                  <a:pt x="-3951" y="2141316"/>
                  <a:pt x="7953" y="4282633"/>
                  <a:pt x="2567" y="6423949"/>
                </a:cubicBezTo>
                <a:lnTo>
                  <a:pt x="8566014" y="6391129"/>
                </a:lnTo>
                <a:lnTo>
                  <a:pt x="8467083" y="55984"/>
                </a:lnTo>
                <a:lnTo>
                  <a:pt x="1435"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000" b="1">
              <a:solidFill>
                <a:srgbClr val="FFFFFF"/>
              </a:solidFill>
              <a:latin typeface="Roboto" panose="02000000000000000000" pitchFamily="2" charset="0"/>
              <a:ea typeface="Roboto" panose="02000000000000000000" pitchFamily="2" charset="0"/>
            </a:endParaRPr>
          </a:p>
        </p:txBody>
      </p:sp>
      <p:sp>
        <p:nvSpPr>
          <p:cNvPr id="29" name="Rectangle 28">
            <a:extLst>
              <a:ext uri="{FF2B5EF4-FFF2-40B4-BE49-F238E27FC236}">
                <a16:creationId xmlns:a16="http://schemas.microsoft.com/office/drawing/2014/main" id="{D4262747-9B13-463B-BAA6-FE10F988C00A}"/>
              </a:ext>
            </a:extLst>
          </p:cNvPr>
          <p:cNvSpPr/>
          <p:nvPr userDrawn="1"/>
        </p:nvSpPr>
        <p:spPr>
          <a:xfrm rot="5400000">
            <a:off x="6522310" y="3168893"/>
            <a:ext cx="6582195" cy="2212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Roboto" panose="02000000000000000000" pitchFamily="2" charset="0"/>
              <a:ea typeface="Roboto" panose="02000000000000000000" pitchFamily="2" charset="0"/>
            </a:endParaRPr>
          </a:p>
        </p:txBody>
      </p:sp>
      <p:sp>
        <p:nvSpPr>
          <p:cNvPr id="30" name="Rectangle 29">
            <a:extLst>
              <a:ext uri="{FF2B5EF4-FFF2-40B4-BE49-F238E27FC236}">
                <a16:creationId xmlns:a16="http://schemas.microsoft.com/office/drawing/2014/main" id="{567A564C-ACBE-4C14-8D11-6287E4B9EE93}"/>
              </a:ext>
            </a:extLst>
          </p:cNvPr>
          <p:cNvSpPr/>
          <p:nvPr userDrawn="1"/>
        </p:nvSpPr>
        <p:spPr>
          <a:xfrm rot="5400000">
            <a:off x="6522017" y="3172107"/>
            <a:ext cx="6582195" cy="220633"/>
          </a:xfrm>
          <a:prstGeom prst="rect">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Roboto" panose="02000000000000000000" pitchFamily="2" charset="0"/>
              <a:ea typeface="Roboto" panose="02000000000000000000" pitchFamily="2" charset="0"/>
            </a:endParaRPr>
          </a:p>
        </p:txBody>
      </p:sp>
      <p:sp>
        <p:nvSpPr>
          <p:cNvPr id="32" name="Rectangle 31">
            <a:extLst>
              <a:ext uri="{FF2B5EF4-FFF2-40B4-BE49-F238E27FC236}">
                <a16:creationId xmlns:a16="http://schemas.microsoft.com/office/drawing/2014/main" id="{16891E85-5FB5-4F09-A97C-DE406486C7C9}"/>
              </a:ext>
            </a:extLst>
          </p:cNvPr>
          <p:cNvSpPr/>
          <p:nvPr userDrawn="1"/>
        </p:nvSpPr>
        <p:spPr>
          <a:xfrm rot="5400000">
            <a:off x="8649500" y="3094868"/>
            <a:ext cx="2194560" cy="35330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pc="50" baseline="0">
              <a:latin typeface="Roboto" panose="02000000000000000000" pitchFamily="2" charset="0"/>
              <a:ea typeface="Roboto" panose="02000000000000000000" pitchFamily="2" charset="0"/>
            </a:endParaRPr>
          </a:p>
        </p:txBody>
      </p:sp>
      <p:sp>
        <p:nvSpPr>
          <p:cNvPr id="15" name="Text Placeholder 2">
            <a:extLst>
              <a:ext uri="{FF2B5EF4-FFF2-40B4-BE49-F238E27FC236}">
                <a16:creationId xmlns:a16="http://schemas.microsoft.com/office/drawing/2014/main" id="{33C5E11F-61BD-46F6-8978-39D5E7EC7E01}"/>
              </a:ext>
            </a:extLst>
          </p:cNvPr>
          <p:cNvSpPr>
            <a:spLocks noGrp="1"/>
          </p:cNvSpPr>
          <p:nvPr>
            <p:ph type="body" sz="quarter" idx="10" hasCustomPrompt="1"/>
          </p:nvPr>
        </p:nvSpPr>
        <p:spPr>
          <a:xfrm>
            <a:off x="203201" y="234234"/>
            <a:ext cx="7701237" cy="458089"/>
          </a:xfrm>
          <a:prstGeom prst="rect">
            <a:avLst/>
          </a:prstGeom>
        </p:spPr>
        <p:txBody>
          <a:bodyPr anchor="ctr"/>
          <a:lstStyle>
            <a:lvl1pPr marL="0" indent="0">
              <a:lnSpc>
                <a:spcPct val="100000"/>
              </a:lnSpc>
              <a:spcBef>
                <a:spcPts val="0"/>
              </a:spcBef>
              <a:buNone/>
              <a:defRPr sz="3000" b="0" baseline="0">
                <a:ln w="12700">
                  <a:solidFill>
                    <a:schemeClr val="bg2"/>
                  </a:solidFill>
                </a:ln>
                <a:solidFill>
                  <a:schemeClr val="bg2"/>
                </a:solidFill>
                <a:latin typeface="United Curriculum" pitchFamily="2" charset="0"/>
              </a:defRPr>
            </a:lvl1pPr>
            <a:lvl5pPr>
              <a:defRPr/>
            </a:lvl5pPr>
          </a:lstStyle>
          <a:p>
            <a:pPr lvl="0"/>
            <a:r>
              <a:rPr lang="en-US"/>
              <a:t>Enter Title Here</a:t>
            </a:r>
            <a:endParaRPr lang="en-GB"/>
          </a:p>
        </p:txBody>
      </p:sp>
      <p:sp>
        <p:nvSpPr>
          <p:cNvPr id="31" name="Subtitle 8">
            <a:extLst>
              <a:ext uri="{FF2B5EF4-FFF2-40B4-BE49-F238E27FC236}">
                <a16:creationId xmlns:a16="http://schemas.microsoft.com/office/drawing/2014/main" id="{FA685C4A-AA2D-41CA-973C-0DFA910EEECC}"/>
              </a:ext>
            </a:extLst>
          </p:cNvPr>
          <p:cNvSpPr txBox="1">
            <a:spLocks/>
          </p:cNvSpPr>
          <p:nvPr userDrawn="1"/>
        </p:nvSpPr>
        <p:spPr>
          <a:xfrm>
            <a:off x="9447918" y="6595204"/>
            <a:ext cx="581483" cy="258317"/>
          </a:xfrm>
          <a:prstGeom prst="rect">
            <a:avLst/>
          </a:prstGeom>
        </p:spPr>
        <p:txBody>
          <a:bodyPr vert="horz" lIns="91440" tIns="45720" rIns="91440" bIns="45720" rtlCol="0">
            <a:noAutofit/>
          </a:bodyPr>
          <a:lstStyle/>
          <a:p>
            <a:pPr algn="ctr">
              <a:lnSpc>
                <a:spcPct val="120000"/>
              </a:lnSpc>
              <a:spcAft>
                <a:spcPts val="1200"/>
              </a:spcAft>
              <a:defRPr/>
            </a:pPr>
            <a:fld id="{4ED6C2F0-FBD1-426F-9B4C-B8329A4C5625}" type="slidenum">
              <a:rPr lang="en-US" sz="900" b="1">
                <a:solidFill>
                  <a:schemeClr val="bg2"/>
                </a:solidFill>
                <a:latin typeface="United Curriculum" pitchFamily="2" charset="0"/>
                <a:ea typeface="Roboto" panose="02000000000000000000" pitchFamily="2" charset="0"/>
                <a:cs typeface="Times New Roman" panose="02020603050405020304" pitchFamily="18" charset="0"/>
              </a:rPr>
              <a:pPr algn="ctr">
                <a:lnSpc>
                  <a:spcPct val="120000"/>
                </a:lnSpc>
                <a:spcAft>
                  <a:spcPts val="1200"/>
                </a:spcAft>
                <a:defRPr/>
              </a:pPr>
              <a:t>‹#›</a:t>
            </a:fld>
            <a:r>
              <a:rPr lang="en-US" sz="900" b="1">
                <a:solidFill>
                  <a:schemeClr val="bg2"/>
                </a:solidFill>
                <a:latin typeface="United Curriculum" pitchFamily="2" charset="0"/>
                <a:ea typeface="Roboto" panose="02000000000000000000" pitchFamily="2" charset="0"/>
                <a:cs typeface="Times New Roman" panose="02020603050405020304" pitchFamily="18" charset="0"/>
              </a:rPr>
              <a:t> </a:t>
            </a:r>
            <a:endParaRPr lang="en-GB" sz="1050">
              <a:solidFill>
                <a:schemeClr val="bg2"/>
              </a:solidFill>
              <a:latin typeface="United Curriculum" pitchFamily="2" charset="0"/>
              <a:ea typeface="Roboto" panose="02000000000000000000" pitchFamily="2" charset="0"/>
              <a:cs typeface="Times New Roman" panose="02020603050405020304" pitchFamily="18" charset="0"/>
            </a:endParaRPr>
          </a:p>
        </p:txBody>
      </p:sp>
      <p:grpSp>
        <p:nvGrpSpPr>
          <p:cNvPr id="17" name="Group 16">
            <a:extLst>
              <a:ext uri="{FF2B5EF4-FFF2-40B4-BE49-F238E27FC236}">
                <a16:creationId xmlns:a16="http://schemas.microsoft.com/office/drawing/2014/main" id="{3F5EB49B-4826-4C95-9114-E1AFF09470A6}"/>
              </a:ext>
            </a:extLst>
          </p:cNvPr>
          <p:cNvGrpSpPr/>
          <p:nvPr userDrawn="1"/>
        </p:nvGrpSpPr>
        <p:grpSpPr>
          <a:xfrm>
            <a:off x="8354347" y="-9236"/>
            <a:ext cx="1065321" cy="748952"/>
            <a:chOff x="7607201" y="-8675"/>
            <a:chExt cx="1065321" cy="748952"/>
          </a:xfrm>
        </p:grpSpPr>
        <p:grpSp>
          <p:nvGrpSpPr>
            <p:cNvPr id="19" name="Group 18">
              <a:extLst>
                <a:ext uri="{FF2B5EF4-FFF2-40B4-BE49-F238E27FC236}">
                  <a16:creationId xmlns:a16="http://schemas.microsoft.com/office/drawing/2014/main" id="{937BEF76-B4A4-467E-8FD5-59E204D9FA27}"/>
                </a:ext>
              </a:extLst>
            </p:cNvPr>
            <p:cNvGrpSpPr/>
            <p:nvPr userDrawn="1"/>
          </p:nvGrpSpPr>
          <p:grpSpPr>
            <a:xfrm>
              <a:off x="7607201" y="-8675"/>
              <a:ext cx="1065321" cy="748952"/>
              <a:chOff x="8354346" y="-8675"/>
              <a:chExt cx="1065321" cy="748952"/>
            </a:xfrm>
          </p:grpSpPr>
          <p:sp>
            <p:nvSpPr>
              <p:cNvPr id="21" name="Freeform: Shape 20">
                <a:extLst>
                  <a:ext uri="{FF2B5EF4-FFF2-40B4-BE49-F238E27FC236}">
                    <a16:creationId xmlns:a16="http://schemas.microsoft.com/office/drawing/2014/main" id="{C656DB94-ADE0-4EF9-94F0-51CBEFF7A4AB}"/>
                  </a:ext>
                </a:extLst>
              </p:cNvPr>
              <p:cNvSpPr/>
              <p:nvPr userDrawn="1"/>
            </p:nvSpPr>
            <p:spPr>
              <a:xfrm rot="16200000">
                <a:off x="8512531" y="-166860"/>
                <a:ext cx="748952" cy="1065321"/>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83248 w 8669438"/>
                  <a:gd name="connsiteY0" fmla="*/ 3 h 6423935"/>
                  <a:gd name="connsiteX1" fmla="*/ 0 w 8669438"/>
                  <a:gd name="connsiteY1" fmla="*/ 6423935 h 6423935"/>
                  <a:gd name="connsiteX2" fmla="*/ 8669438 w 8669438"/>
                  <a:gd name="connsiteY2" fmla="*/ 6308188 h 6423935"/>
                  <a:gd name="connsiteX3" fmla="*/ 8599990 w 8669438"/>
                  <a:gd name="connsiteY3" fmla="*/ 138882 h 6423935"/>
                  <a:gd name="connsiteX4" fmla="*/ 183248 w 8669438"/>
                  <a:gd name="connsiteY4" fmla="*/ 3 h 6423935"/>
                  <a:gd name="connsiteX0" fmla="*/ 25077 w 8511267"/>
                  <a:gd name="connsiteY0" fmla="*/ 3 h 6441408"/>
                  <a:gd name="connsiteX1" fmla="*/ -3 w 8511267"/>
                  <a:gd name="connsiteY1" fmla="*/ 6441405 h 6441408"/>
                  <a:gd name="connsiteX2" fmla="*/ 8511267 w 8511267"/>
                  <a:gd name="connsiteY2" fmla="*/ 6308188 h 6441408"/>
                  <a:gd name="connsiteX3" fmla="*/ 8441819 w 8511267"/>
                  <a:gd name="connsiteY3" fmla="*/ 138882 h 6441408"/>
                  <a:gd name="connsiteX4" fmla="*/ 25077 w 8511267"/>
                  <a:gd name="connsiteY4" fmla="*/ 3 h 6441408"/>
                  <a:gd name="connsiteX0" fmla="*/ 3 w 8486193"/>
                  <a:gd name="connsiteY0" fmla="*/ 3 h 6423976"/>
                  <a:gd name="connsiteX1" fmla="*/ 22387 w 8486193"/>
                  <a:gd name="connsiteY1" fmla="*/ 6423973 h 6423976"/>
                  <a:gd name="connsiteX2" fmla="*/ 8486193 w 8486193"/>
                  <a:gd name="connsiteY2" fmla="*/ 6308188 h 6423976"/>
                  <a:gd name="connsiteX3" fmla="*/ 8416745 w 8486193"/>
                  <a:gd name="connsiteY3" fmla="*/ 138882 h 6423976"/>
                  <a:gd name="connsiteX4" fmla="*/ 3 w 8486193"/>
                  <a:gd name="connsiteY4" fmla="*/ 3 h 6423976"/>
                  <a:gd name="connsiteX0" fmla="*/ 10681 w 8496871"/>
                  <a:gd name="connsiteY0" fmla="*/ 3 h 6423990"/>
                  <a:gd name="connsiteX1" fmla="*/ 1447 w 8496871"/>
                  <a:gd name="connsiteY1" fmla="*/ 6423993 h 6423990"/>
                  <a:gd name="connsiteX2" fmla="*/ 8496871 w 8496871"/>
                  <a:gd name="connsiteY2" fmla="*/ 6308188 h 6423990"/>
                  <a:gd name="connsiteX3" fmla="*/ 8427423 w 8496871"/>
                  <a:gd name="connsiteY3" fmla="*/ 138882 h 6423990"/>
                  <a:gd name="connsiteX4" fmla="*/ 10681 w 8496871"/>
                  <a:gd name="connsiteY4" fmla="*/ 3 h 6423990"/>
                  <a:gd name="connsiteX0" fmla="*/ 10681 w 8508366"/>
                  <a:gd name="connsiteY0" fmla="*/ 3 h 6423990"/>
                  <a:gd name="connsiteX1" fmla="*/ 1447 w 8508366"/>
                  <a:gd name="connsiteY1" fmla="*/ 6423993 h 6423990"/>
                  <a:gd name="connsiteX2" fmla="*/ 8496871 w 8508366"/>
                  <a:gd name="connsiteY2" fmla="*/ 6308188 h 6423990"/>
                  <a:gd name="connsiteX3" fmla="*/ 8508363 w 8508366"/>
                  <a:gd name="connsiteY3" fmla="*/ 208707 h 6423990"/>
                  <a:gd name="connsiteX4" fmla="*/ 10681 w 8508366"/>
                  <a:gd name="connsiteY4" fmla="*/ 3 h 64239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08366" h="6423990">
                    <a:moveTo>
                      <a:pt x="10681" y="3"/>
                    </a:moveTo>
                    <a:cubicBezTo>
                      <a:pt x="18142" y="2141326"/>
                      <a:pt x="-6014" y="4282670"/>
                      <a:pt x="1447" y="6423993"/>
                    </a:cubicBezTo>
                    <a:lnTo>
                      <a:pt x="8496871" y="6308188"/>
                    </a:lnTo>
                    <a:cubicBezTo>
                      <a:pt x="8500702" y="4275028"/>
                      <a:pt x="8504532" y="2241867"/>
                      <a:pt x="8508363" y="208707"/>
                    </a:cubicBezTo>
                    <a:lnTo>
                      <a:pt x="10681" y="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sp>
            <p:nvSpPr>
              <p:cNvPr id="22" name="Oval 21">
                <a:extLst>
                  <a:ext uri="{FF2B5EF4-FFF2-40B4-BE49-F238E27FC236}">
                    <a16:creationId xmlns:a16="http://schemas.microsoft.com/office/drawing/2014/main" id="{55F5DE52-0C96-44D4-AEB2-879F35CA4F9E}"/>
                  </a:ext>
                </a:extLst>
              </p:cNvPr>
              <p:cNvSpPr/>
              <p:nvPr userDrawn="1"/>
            </p:nvSpPr>
            <p:spPr>
              <a:xfrm>
                <a:off x="8620635" y="103977"/>
                <a:ext cx="553673" cy="553673"/>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sp>
            <p:nvSpPr>
              <p:cNvPr id="23" name="Oval 22">
                <a:extLst>
                  <a:ext uri="{FF2B5EF4-FFF2-40B4-BE49-F238E27FC236}">
                    <a16:creationId xmlns:a16="http://schemas.microsoft.com/office/drawing/2014/main" id="{CD5E2008-0020-499D-8C20-BBA55A50F563}"/>
                  </a:ext>
                </a:extLst>
              </p:cNvPr>
              <p:cNvSpPr/>
              <p:nvPr userDrawn="1"/>
            </p:nvSpPr>
            <p:spPr>
              <a:xfrm>
                <a:off x="8620635" y="103819"/>
                <a:ext cx="554041" cy="554041"/>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EF"/>
                  </a:solidFill>
                  <a:effectLst/>
                  <a:uLnTx/>
                  <a:uFillTx/>
                  <a:latin typeface="Calibri" panose="020F0502020204030204"/>
                  <a:ea typeface="+mn-ea"/>
                  <a:cs typeface="+mn-cs"/>
                </a:endParaRPr>
              </a:p>
            </p:txBody>
          </p:sp>
        </p:grpSp>
        <p:pic>
          <p:nvPicPr>
            <p:cNvPr id="20" name="Picture 19" descr="Icon&#10;&#10;Description automatically generated">
              <a:extLst>
                <a:ext uri="{FF2B5EF4-FFF2-40B4-BE49-F238E27FC236}">
                  <a16:creationId xmlns:a16="http://schemas.microsoft.com/office/drawing/2014/main" id="{F2099B33-2A68-4705-AA76-686C728076ED}"/>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976880" y="153200"/>
              <a:ext cx="333380" cy="445432"/>
            </a:xfrm>
            <a:prstGeom prst="rect">
              <a:avLst/>
            </a:prstGeom>
          </p:spPr>
        </p:pic>
      </p:grpSp>
      <p:sp>
        <p:nvSpPr>
          <p:cNvPr id="24" name="Text Placeholder 2">
            <a:extLst>
              <a:ext uri="{FF2B5EF4-FFF2-40B4-BE49-F238E27FC236}">
                <a16:creationId xmlns:a16="http://schemas.microsoft.com/office/drawing/2014/main" id="{36C1879E-F86C-4C92-87CE-7307A6DB0556}"/>
              </a:ext>
            </a:extLst>
          </p:cNvPr>
          <p:cNvSpPr>
            <a:spLocks noGrp="1"/>
          </p:cNvSpPr>
          <p:nvPr>
            <p:ph type="body" sz="quarter" idx="11" hasCustomPrompt="1"/>
          </p:nvPr>
        </p:nvSpPr>
        <p:spPr>
          <a:xfrm rot="16200000">
            <a:off x="8650096" y="3126649"/>
            <a:ext cx="2177126" cy="309904"/>
          </a:xfrm>
          <a:prstGeom prst="rect">
            <a:avLst/>
          </a:prstGeom>
        </p:spPr>
        <p:txBody>
          <a:bodyPr anchor="ctr"/>
          <a:lstStyle>
            <a:lvl1pPr marL="0" indent="0" algn="ctr">
              <a:lnSpc>
                <a:spcPct val="100000"/>
              </a:lnSpc>
              <a:spcBef>
                <a:spcPts val="0"/>
              </a:spcBef>
              <a:buNone/>
              <a:defRPr sz="1600" b="1" baseline="0">
                <a:ln w="12700">
                  <a:noFill/>
                </a:ln>
                <a:solidFill>
                  <a:schemeClr val="tx1"/>
                </a:solidFill>
                <a:latin typeface="United Curriculum" pitchFamily="2" charset="0"/>
              </a:defRPr>
            </a:lvl1pPr>
            <a:lvl5pPr>
              <a:defRPr/>
            </a:lvl5pPr>
          </a:lstStyle>
          <a:p>
            <a:pPr lvl="0"/>
            <a:r>
              <a:rPr lang="en-US"/>
              <a:t>Year [X]: Spring</a:t>
            </a:r>
            <a:endParaRPr lang="en-GB"/>
          </a:p>
        </p:txBody>
      </p:sp>
    </p:spTree>
    <p:extLst>
      <p:ext uri="{BB962C8B-B14F-4D97-AF65-F5344CB8AC3E}">
        <p14:creationId xmlns:p14="http://schemas.microsoft.com/office/powerpoint/2010/main" val="272600574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Layout 3: Summer">
    <p:spTree>
      <p:nvGrpSpPr>
        <p:cNvPr id="1" name=""/>
        <p:cNvGrpSpPr/>
        <p:nvPr/>
      </p:nvGrpSpPr>
      <p:grpSpPr>
        <a:xfrm>
          <a:off x="0" y="0"/>
          <a:ext cx="0" cy="0"/>
          <a:chOff x="0" y="0"/>
          <a:chExt cx="0" cy="0"/>
        </a:xfrm>
      </p:grpSpPr>
      <p:sp>
        <p:nvSpPr>
          <p:cNvPr id="15" name="Freeform: Shape 14">
            <a:extLst>
              <a:ext uri="{FF2B5EF4-FFF2-40B4-BE49-F238E27FC236}">
                <a16:creationId xmlns:a16="http://schemas.microsoft.com/office/drawing/2014/main" id="{195265FA-A7F8-4502-9C7F-AFAADBF2BAF7}"/>
              </a:ext>
            </a:extLst>
          </p:cNvPr>
          <p:cNvSpPr/>
          <p:nvPr userDrawn="1"/>
        </p:nvSpPr>
        <p:spPr>
          <a:xfrm>
            <a:off x="-15315" y="186280"/>
            <a:ext cx="8124669" cy="553998"/>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6157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16157 w 8581423"/>
              <a:gd name="connsiteY4" fmla="*/ 0 h 6423949"/>
              <a:gd name="connsiteX0" fmla="*/ 79025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79025 w 8581423"/>
              <a:gd name="connsiteY4" fmla="*/ 0 h 6423949"/>
              <a:gd name="connsiteX0" fmla="*/ 36589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36589 w 8581423"/>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476821 w 8546269"/>
              <a:gd name="connsiteY3" fmla="*/ 138896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96393 w 8546269"/>
              <a:gd name="connsiteY3" fmla="*/ 138898 h 6423949"/>
              <a:gd name="connsiteX4" fmla="*/ 1435 w 8546269"/>
              <a:gd name="connsiteY4" fmla="*/ 0 h 6423949"/>
              <a:gd name="connsiteX0" fmla="*/ 1435 w 8546269"/>
              <a:gd name="connsiteY0" fmla="*/ 26944 h 6450893"/>
              <a:gd name="connsiteX1" fmla="*/ 2567 w 8546269"/>
              <a:gd name="connsiteY1" fmla="*/ 6450893 h 6450893"/>
              <a:gd name="connsiteX2" fmla="*/ 8546269 w 8546269"/>
              <a:gd name="connsiteY2" fmla="*/ 6335146 h 6450893"/>
              <a:gd name="connsiteX3" fmla="*/ 8276650 w 8546269"/>
              <a:gd name="connsiteY3" fmla="*/ 0 h 6450893"/>
              <a:gd name="connsiteX4" fmla="*/ 1435 w 8546269"/>
              <a:gd name="connsiteY4" fmla="*/ 26944 h 6450893"/>
              <a:gd name="connsiteX0" fmla="*/ 1435 w 8546269"/>
              <a:gd name="connsiteY0" fmla="*/ 82225 h 6506174"/>
              <a:gd name="connsiteX1" fmla="*/ 2567 w 8546269"/>
              <a:gd name="connsiteY1" fmla="*/ 6506174 h 6506174"/>
              <a:gd name="connsiteX2" fmla="*/ 8546269 w 8546269"/>
              <a:gd name="connsiteY2" fmla="*/ 6390427 h 6506174"/>
              <a:gd name="connsiteX3" fmla="*/ 8266777 w 8546269"/>
              <a:gd name="connsiteY3" fmla="*/ 0 h 6506174"/>
              <a:gd name="connsiteX4" fmla="*/ 1435 w 8546269"/>
              <a:gd name="connsiteY4" fmla="*/ 82225 h 6506174"/>
              <a:gd name="connsiteX0" fmla="*/ 1435 w 8546269"/>
              <a:gd name="connsiteY0" fmla="*/ 0 h 6423949"/>
              <a:gd name="connsiteX1" fmla="*/ 2567 w 8546269"/>
              <a:gd name="connsiteY1" fmla="*/ 6423949 h 6423949"/>
              <a:gd name="connsiteX2" fmla="*/ 8546269 w 8546269"/>
              <a:gd name="connsiteY2" fmla="*/ 6308202 h 6423949"/>
              <a:gd name="connsiteX3" fmla="*/ 8266777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47032 w 8546269"/>
              <a:gd name="connsiteY3" fmla="*/ 28337 h 6423949"/>
              <a:gd name="connsiteX4" fmla="*/ 1435 w 8546269"/>
              <a:gd name="connsiteY4" fmla="*/ 0 h 6423949"/>
              <a:gd name="connsiteX0" fmla="*/ 1435 w 8546269"/>
              <a:gd name="connsiteY0" fmla="*/ 54584 h 6478533"/>
              <a:gd name="connsiteX1" fmla="*/ 2567 w 8546269"/>
              <a:gd name="connsiteY1" fmla="*/ 6478533 h 6478533"/>
              <a:gd name="connsiteX2" fmla="*/ 8546269 w 8546269"/>
              <a:gd name="connsiteY2" fmla="*/ 6362786 h 6478533"/>
              <a:gd name="connsiteX3" fmla="*/ 8227286 w 8546269"/>
              <a:gd name="connsiteY3" fmla="*/ 0 h 6478533"/>
              <a:gd name="connsiteX4" fmla="*/ 1435 w 8546269"/>
              <a:gd name="connsiteY4" fmla="*/ 54584 h 6478533"/>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237159 w 8566014"/>
              <a:gd name="connsiteY3" fmla="*/ 55977 h 6423949"/>
              <a:gd name="connsiteX4" fmla="*/ 1435 w 8566014"/>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467083 w 8566014"/>
              <a:gd name="connsiteY3" fmla="*/ 55984 h 6423949"/>
              <a:gd name="connsiteX4" fmla="*/ 1435 w 8566014"/>
              <a:gd name="connsiteY4" fmla="*/ 0 h 6423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66014" h="6423949">
                <a:moveTo>
                  <a:pt x="1435" y="0"/>
                </a:moveTo>
                <a:cubicBezTo>
                  <a:pt x="-3951" y="2141316"/>
                  <a:pt x="7953" y="4282633"/>
                  <a:pt x="2567" y="6423949"/>
                </a:cubicBezTo>
                <a:lnTo>
                  <a:pt x="8566014" y="6391129"/>
                </a:lnTo>
                <a:lnTo>
                  <a:pt x="8467083" y="55984"/>
                </a:lnTo>
                <a:lnTo>
                  <a:pt x="1435"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000" b="1">
              <a:solidFill>
                <a:srgbClr val="FFFFFF"/>
              </a:solidFill>
              <a:latin typeface="Roboto" panose="02000000000000000000" pitchFamily="2" charset="0"/>
              <a:ea typeface="Roboto" panose="02000000000000000000" pitchFamily="2" charset="0"/>
            </a:endParaRPr>
          </a:p>
        </p:txBody>
      </p:sp>
      <p:sp>
        <p:nvSpPr>
          <p:cNvPr id="35" name="Rectangle 34">
            <a:extLst>
              <a:ext uri="{FF2B5EF4-FFF2-40B4-BE49-F238E27FC236}">
                <a16:creationId xmlns:a16="http://schemas.microsoft.com/office/drawing/2014/main" id="{7CC29789-1A03-496E-B582-58E8B87FB828}"/>
              </a:ext>
            </a:extLst>
          </p:cNvPr>
          <p:cNvSpPr/>
          <p:nvPr userDrawn="1"/>
        </p:nvSpPr>
        <p:spPr>
          <a:xfrm rot="5400000">
            <a:off x="6522310" y="3168893"/>
            <a:ext cx="6582195" cy="2212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Roboto" panose="02000000000000000000" pitchFamily="2" charset="0"/>
              <a:ea typeface="Roboto" panose="02000000000000000000" pitchFamily="2" charset="0"/>
            </a:endParaRPr>
          </a:p>
        </p:txBody>
      </p:sp>
      <p:sp>
        <p:nvSpPr>
          <p:cNvPr id="36" name="Rectangle 35">
            <a:extLst>
              <a:ext uri="{FF2B5EF4-FFF2-40B4-BE49-F238E27FC236}">
                <a16:creationId xmlns:a16="http://schemas.microsoft.com/office/drawing/2014/main" id="{13FC3646-2EE4-4FAF-90D2-A3928242C367}"/>
              </a:ext>
            </a:extLst>
          </p:cNvPr>
          <p:cNvSpPr/>
          <p:nvPr userDrawn="1"/>
        </p:nvSpPr>
        <p:spPr>
          <a:xfrm rot="5400000">
            <a:off x="6522017" y="3172107"/>
            <a:ext cx="6582195" cy="220633"/>
          </a:xfrm>
          <a:prstGeom prst="rect">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Roboto" panose="02000000000000000000" pitchFamily="2" charset="0"/>
              <a:ea typeface="Roboto" panose="02000000000000000000" pitchFamily="2" charset="0"/>
            </a:endParaRPr>
          </a:p>
        </p:txBody>
      </p:sp>
      <p:sp>
        <p:nvSpPr>
          <p:cNvPr id="37" name="Rectangle 36">
            <a:extLst>
              <a:ext uri="{FF2B5EF4-FFF2-40B4-BE49-F238E27FC236}">
                <a16:creationId xmlns:a16="http://schemas.microsoft.com/office/drawing/2014/main" id="{8863FDE2-0AD5-46B2-BD0E-E131EEA68CB9}"/>
              </a:ext>
            </a:extLst>
          </p:cNvPr>
          <p:cNvSpPr/>
          <p:nvPr userDrawn="1"/>
        </p:nvSpPr>
        <p:spPr>
          <a:xfrm rot="5400000">
            <a:off x="8649498" y="5296671"/>
            <a:ext cx="2194560" cy="35330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pc="50" baseline="0">
              <a:latin typeface="Roboto" panose="02000000000000000000" pitchFamily="2" charset="0"/>
              <a:ea typeface="Roboto" panose="02000000000000000000" pitchFamily="2" charset="0"/>
            </a:endParaRPr>
          </a:p>
        </p:txBody>
      </p:sp>
      <p:sp>
        <p:nvSpPr>
          <p:cNvPr id="16" name="Text Placeholder 2">
            <a:extLst>
              <a:ext uri="{FF2B5EF4-FFF2-40B4-BE49-F238E27FC236}">
                <a16:creationId xmlns:a16="http://schemas.microsoft.com/office/drawing/2014/main" id="{F5FB7B79-1ACF-481C-A9B9-8A0EE7C52C4E}"/>
              </a:ext>
            </a:extLst>
          </p:cNvPr>
          <p:cNvSpPr>
            <a:spLocks noGrp="1"/>
          </p:cNvSpPr>
          <p:nvPr>
            <p:ph type="body" sz="quarter" idx="10" hasCustomPrompt="1"/>
          </p:nvPr>
        </p:nvSpPr>
        <p:spPr>
          <a:xfrm>
            <a:off x="203201" y="234234"/>
            <a:ext cx="7701237" cy="458089"/>
          </a:xfrm>
          <a:prstGeom prst="rect">
            <a:avLst/>
          </a:prstGeom>
        </p:spPr>
        <p:txBody>
          <a:bodyPr anchor="ctr"/>
          <a:lstStyle>
            <a:lvl1pPr marL="0" indent="0">
              <a:lnSpc>
                <a:spcPct val="100000"/>
              </a:lnSpc>
              <a:spcBef>
                <a:spcPts val="0"/>
              </a:spcBef>
              <a:buNone/>
              <a:defRPr sz="3000" b="0" baseline="0">
                <a:ln w="12700">
                  <a:solidFill>
                    <a:schemeClr val="bg2"/>
                  </a:solidFill>
                </a:ln>
                <a:solidFill>
                  <a:schemeClr val="bg2"/>
                </a:solidFill>
                <a:latin typeface="United Curriculum" pitchFamily="2" charset="0"/>
              </a:defRPr>
            </a:lvl1pPr>
            <a:lvl5pPr>
              <a:defRPr/>
            </a:lvl5pPr>
          </a:lstStyle>
          <a:p>
            <a:pPr lvl="0"/>
            <a:r>
              <a:rPr lang="en-US"/>
              <a:t>Enter Title Here</a:t>
            </a:r>
            <a:endParaRPr lang="en-GB"/>
          </a:p>
        </p:txBody>
      </p:sp>
      <p:sp>
        <p:nvSpPr>
          <p:cNvPr id="29" name="Subtitle 8">
            <a:extLst>
              <a:ext uri="{FF2B5EF4-FFF2-40B4-BE49-F238E27FC236}">
                <a16:creationId xmlns:a16="http://schemas.microsoft.com/office/drawing/2014/main" id="{41372C21-26B3-44BF-B17D-BDB4CB837A9E}"/>
              </a:ext>
            </a:extLst>
          </p:cNvPr>
          <p:cNvSpPr txBox="1">
            <a:spLocks/>
          </p:cNvSpPr>
          <p:nvPr userDrawn="1"/>
        </p:nvSpPr>
        <p:spPr>
          <a:xfrm>
            <a:off x="9447918" y="6595204"/>
            <a:ext cx="581483" cy="258317"/>
          </a:xfrm>
          <a:prstGeom prst="rect">
            <a:avLst/>
          </a:prstGeom>
        </p:spPr>
        <p:txBody>
          <a:bodyPr vert="horz" lIns="91440" tIns="45720" rIns="91440" bIns="45720" rtlCol="0">
            <a:noAutofit/>
          </a:bodyPr>
          <a:lstStyle/>
          <a:p>
            <a:pPr algn="ctr">
              <a:lnSpc>
                <a:spcPct val="120000"/>
              </a:lnSpc>
              <a:spcAft>
                <a:spcPts val="1200"/>
              </a:spcAft>
              <a:defRPr/>
            </a:pPr>
            <a:fld id="{4ED6C2F0-FBD1-426F-9B4C-B8329A4C5625}" type="slidenum">
              <a:rPr lang="en-US" sz="900" b="1">
                <a:solidFill>
                  <a:schemeClr val="bg2"/>
                </a:solidFill>
                <a:latin typeface="United Curriculum" pitchFamily="2" charset="0"/>
                <a:ea typeface="Roboto" panose="02000000000000000000" pitchFamily="2" charset="0"/>
                <a:cs typeface="Times New Roman" panose="02020603050405020304" pitchFamily="18" charset="0"/>
              </a:rPr>
              <a:pPr algn="ctr">
                <a:lnSpc>
                  <a:spcPct val="120000"/>
                </a:lnSpc>
                <a:spcAft>
                  <a:spcPts val="1200"/>
                </a:spcAft>
                <a:defRPr/>
              </a:pPr>
              <a:t>‹#›</a:t>
            </a:fld>
            <a:r>
              <a:rPr lang="en-US" sz="900" b="1">
                <a:solidFill>
                  <a:schemeClr val="bg2"/>
                </a:solidFill>
                <a:latin typeface="United Curriculum" pitchFamily="2" charset="0"/>
                <a:ea typeface="Roboto" panose="02000000000000000000" pitchFamily="2" charset="0"/>
                <a:cs typeface="Times New Roman" panose="02020603050405020304" pitchFamily="18" charset="0"/>
              </a:rPr>
              <a:t> </a:t>
            </a:r>
            <a:endParaRPr lang="en-GB" sz="1050">
              <a:solidFill>
                <a:schemeClr val="bg2"/>
              </a:solidFill>
              <a:latin typeface="United Curriculum" pitchFamily="2" charset="0"/>
              <a:ea typeface="Roboto" panose="02000000000000000000" pitchFamily="2" charset="0"/>
              <a:cs typeface="Times New Roman" panose="02020603050405020304" pitchFamily="18" charset="0"/>
            </a:endParaRPr>
          </a:p>
        </p:txBody>
      </p:sp>
      <p:grpSp>
        <p:nvGrpSpPr>
          <p:cNvPr id="18" name="Group 17">
            <a:extLst>
              <a:ext uri="{FF2B5EF4-FFF2-40B4-BE49-F238E27FC236}">
                <a16:creationId xmlns:a16="http://schemas.microsoft.com/office/drawing/2014/main" id="{BC84C800-34AE-45CC-8985-808CC933CD2C}"/>
              </a:ext>
            </a:extLst>
          </p:cNvPr>
          <p:cNvGrpSpPr/>
          <p:nvPr userDrawn="1"/>
        </p:nvGrpSpPr>
        <p:grpSpPr>
          <a:xfrm>
            <a:off x="8354347" y="-9236"/>
            <a:ext cx="1065321" cy="748952"/>
            <a:chOff x="7607201" y="-8675"/>
            <a:chExt cx="1065321" cy="748952"/>
          </a:xfrm>
        </p:grpSpPr>
        <p:grpSp>
          <p:nvGrpSpPr>
            <p:cNvPr id="24" name="Group 23">
              <a:extLst>
                <a:ext uri="{FF2B5EF4-FFF2-40B4-BE49-F238E27FC236}">
                  <a16:creationId xmlns:a16="http://schemas.microsoft.com/office/drawing/2014/main" id="{BCF08F39-9EDD-4326-B639-0565B67E5F5D}"/>
                </a:ext>
              </a:extLst>
            </p:cNvPr>
            <p:cNvGrpSpPr/>
            <p:nvPr userDrawn="1"/>
          </p:nvGrpSpPr>
          <p:grpSpPr>
            <a:xfrm>
              <a:off x="7607201" y="-8675"/>
              <a:ext cx="1065321" cy="748952"/>
              <a:chOff x="8354346" y="-8675"/>
              <a:chExt cx="1065321" cy="748952"/>
            </a:xfrm>
          </p:grpSpPr>
          <p:sp>
            <p:nvSpPr>
              <p:cNvPr id="26" name="Freeform: Shape 25">
                <a:extLst>
                  <a:ext uri="{FF2B5EF4-FFF2-40B4-BE49-F238E27FC236}">
                    <a16:creationId xmlns:a16="http://schemas.microsoft.com/office/drawing/2014/main" id="{009651FC-1F27-4ECF-AC35-FE9819162BD1}"/>
                  </a:ext>
                </a:extLst>
              </p:cNvPr>
              <p:cNvSpPr/>
              <p:nvPr userDrawn="1"/>
            </p:nvSpPr>
            <p:spPr>
              <a:xfrm rot="16200000">
                <a:off x="8512531" y="-166860"/>
                <a:ext cx="748952" cy="1065321"/>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83248 w 8669438"/>
                  <a:gd name="connsiteY0" fmla="*/ 3 h 6423935"/>
                  <a:gd name="connsiteX1" fmla="*/ 0 w 8669438"/>
                  <a:gd name="connsiteY1" fmla="*/ 6423935 h 6423935"/>
                  <a:gd name="connsiteX2" fmla="*/ 8669438 w 8669438"/>
                  <a:gd name="connsiteY2" fmla="*/ 6308188 h 6423935"/>
                  <a:gd name="connsiteX3" fmla="*/ 8599990 w 8669438"/>
                  <a:gd name="connsiteY3" fmla="*/ 138882 h 6423935"/>
                  <a:gd name="connsiteX4" fmla="*/ 183248 w 8669438"/>
                  <a:gd name="connsiteY4" fmla="*/ 3 h 6423935"/>
                  <a:gd name="connsiteX0" fmla="*/ 25077 w 8511267"/>
                  <a:gd name="connsiteY0" fmla="*/ 3 h 6441408"/>
                  <a:gd name="connsiteX1" fmla="*/ -3 w 8511267"/>
                  <a:gd name="connsiteY1" fmla="*/ 6441405 h 6441408"/>
                  <a:gd name="connsiteX2" fmla="*/ 8511267 w 8511267"/>
                  <a:gd name="connsiteY2" fmla="*/ 6308188 h 6441408"/>
                  <a:gd name="connsiteX3" fmla="*/ 8441819 w 8511267"/>
                  <a:gd name="connsiteY3" fmla="*/ 138882 h 6441408"/>
                  <a:gd name="connsiteX4" fmla="*/ 25077 w 8511267"/>
                  <a:gd name="connsiteY4" fmla="*/ 3 h 6441408"/>
                  <a:gd name="connsiteX0" fmla="*/ 3 w 8486193"/>
                  <a:gd name="connsiteY0" fmla="*/ 3 h 6423976"/>
                  <a:gd name="connsiteX1" fmla="*/ 22387 w 8486193"/>
                  <a:gd name="connsiteY1" fmla="*/ 6423973 h 6423976"/>
                  <a:gd name="connsiteX2" fmla="*/ 8486193 w 8486193"/>
                  <a:gd name="connsiteY2" fmla="*/ 6308188 h 6423976"/>
                  <a:gd name="connsiteX3" fmla="*/ 8416745 w 8486193"/>
                  <a:gd name="connsiteY3" fmla="*/ 138882 h 6423976"/>
                  <a:gd name="connsiteX4" fmla="*/ 3 w 8486193"/>
                  <a:gd name="connsiteY4" fmla="*/ 3 h 6423976"/>
                  <a:gd name="connsiteX0" fmla="*/ 10681 w 8496871"/>
                  <a:gd name="connsiteY0" fmla="*/ 3 h 6423990"/>
                  <a:gd name="connsiteX1" fmla="*/ 1447 w 8496871"/>
                  <a:gd name="connsiteY1" fmla="*/ 6423993 h 6423990"/>
                  <a:gd name="connsiteX2" fmla="*/ 8496871 w 8496871"/>
                  <a:gd name="connsiteY2" fmla="*/ 6308188 h 6423990"/>
                  <a:gd name="connsiteX3" fmla="*/ 8427423 w 8496871"/>
                  <a:gd name="connsiteY3" fmla="*/ 138882 h 6423990"/>
                  <a:gd name="connsiteX4" fmla="*/ 10681 w 8496871"/>
                  <a:gd name="connsiteY4" fmla="*/ 3 h 6423990"/>
                  <a:gd name="connsiteX0" fmla="*/ 10681 w 8508366"/>
                  <a:gd name="connsiteY0" fmla="*/ 3 h 6423990"/>
                  <a:gd name="connsiteX1" fmla="*/ 1447 w 8508366"/>
                  <a:gd name="connsiteY1" fmla="*/ 6423993 h 6423990"/>
                  <a:gd name="connsiteX2" fmla="*/ 8496871 w 8508366"/>
                  <a:gd name="connsiteY2" fmla="*/ 6308188 h 6423990"/>
                  <a:gd name="connsiteX3" fmla="*/ 8508363 w 8508366"/>
                  <a:gd name="connsiteY3" fmla="*/ 208707 h 6423990"/>
                  <a:gd name="connsiteX4" fmla="*/ 10681 w 8508366"/>
                  <a:gd name="connsiteY4" fmla="*/ 3 h 64239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08366" h="6423990">
                    <a:moveTo>
                      <a:pt x="10681" y="3"/>
                    </a:moveTo>
                    <a:cubicBezTo>
                      <a:pt x="18142" y="2141326"/>
                      <a:pt x="-6014" y="4282670"/>
                      <a:pt x="1447" y="6423993"/>
                    </a:cubicBezTo>
                    <a:lnTo>
                      <a:pt x="8496871" y="6308188"/>
                    </a:lnTo>
                    <a:cubicBezTo>
                      <a:pt x="8500702" y="4275028"/>
                      <a:pt x="8504532" y="2241867"/>
                      <a:pt x="8508363" y="208707"/>
                    </a:cubicBezTo>
                    <a:lnTo>
                      <a:pt x="10681" y="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sp>
            <p:nvSpPr>
              <p:cNvPr id="27" name="Oval 26">
                <a:extLst>
                  <a:ext uri="{FF2B5EF4-FFF2-40B4-BE49-F238E27FC236}">
                    <a16:creationId xmlns:a16="http://schemas.microsoft.com/office/drawing/2014/main" id="{6BD27FD2-796E-484F-BCDF-5043CBB01A2E}"/>
                  </a:ext>
                </a:extLst>
              </p:cNvPr>
              <p:cNvSpPr/>
              <p:nvPr userDrawn="1"/>
            </p:nvSpPr>
            <p:spPr>
              <a:xfrm>
                <a:off x="8620635" y="103977"/>
                <a:ext cx="553673" cy="553673"/>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sp>
            <p:nvSpPr>
              <p:cNvPr id="28" name="Oval 27">
                <a:extLst>
                  <a:ext uri="{FF2B5EF4-FFF2-40B4-BE49-F238E27FC236}">
                    <a16:creationId xmlns:a16="http://schemas.microsoft.com/office/drawing/2014/main" id="{6855019A-FAD2-44CF-9835-40097E4387A1}"/>
                  </a:ext>
                </a:extLst>
              </p:cNvPr>
              <p:cNvSpPr/>
              <p:nvPr userDrawn="1"/>
            </p:nvSpPr>
            <p:spPr>
              <a:xfrm>
                <a:off x="8620635" y="103819"/>
                <a:ext cx="554041" cy="554041"/>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EF"/>
                  </a:solidFill>
                  <a:effectLst/>
                  <a:uLnTx/>
                  <a:uFillTx/>
                  <a:latin typeface="Calibri" panose="020F0502020204030204"/>
                  <a:ea typeface="+mn-ea"/>
                  <a:cs typeface="+mn-cs"/>
                </a:endParaRPr>
              </a:p>
            </p:txBody>
          </p:sp>
        </p:grpSp>
        <p:pic>
          <p:nvPicPr>
            <p:cNvPr id="25" name="Picture 24" descr="Icon&#10;&#10;Description automatically generated">
              <a:extLst>
                <a:ext uri="{FF2B5EF4-FFF2-40B4-BE49-F238E27FC236}">
                  <a16:creationId xmlns:a16="http://schemas.microsoft.com/office/drawing/2014/main" id="{A7B56A4C-2A68-4F21-995A-9276D30FE75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976880" y="153200"/>
              <a:ext cx="333380" cy="445432"/>
            </a:xfrm>
            <a:prstGeom prst="rect">
              <a:avLst/>
            </a:prstGeom>
          </p:spPr>
        </p:pic>
      </p:grpSp>
      <p:sp>
        <p:nvSpPr>
          <p:cNvPr id="19" name="Text Placeholder 2">
            <a:extLst>
              <a:ext uri="{FF2B5EF4-FFF2-40B4-BE49-F238E27FC236}">
                <a16:creationId xmlns:a16="http://schemas.microsoft.com/office/drawing/2014/main" id="{4B4753BF-C045-49F5-9660-114F9C1A6E27}"/>
              </a:ext>
            </a:extLst>
          </p:cNvPr>
          <p:cNvSpPr>
            <a:spLocks noGrp="1"/>
          </p:cNvSpPr>
          <p:nvPr>
            <p:ph type="body" sz="quarter" idx="11" hasCustomPrompt="1"/>
          </p:nvPr>
        </p:nvSpPr>
        <p:spPr>
          <a:xfrm rot="16200000">
            <a:off x="8650096" y="5316926"/>
            <a:ext cx="2177126" cy="309904"/>
          </a:xfrm>
          <a:prstGeom prst="rect">
            <a:avLst/>
          </a:prstGeom>
        </p:spPr>
        <p:txBody>
          <a:bodyPr anchor="ctr"/>
          <a:lstStyle>
            <a:lvl1pPr marL="0" indent="0" algn="ctr">
              <a:lnSpc>
                <a:spcPct val="100000"/>
              </a:lnSpc>
              <a:spcBef>
                <a:spcPts val="0"/>
              </a:spcBef>
              <a:buNone/>
              <a:defRPr sz="1600" b="1" baseline="0">
                <a:ln w="12700">
                  <a:noFill/>
                </a:ln>
                <a:solidFill>
                  <a:schemeClr val="tx1"/>
                </a:solidFill>
                <a:latin typeface="United Curriculum" pitchFamily="2" charset="0"/>
              </a:defRPr>
            </a:lvl1pPr>
            <a:lvl5pPr>
              <a:defRPr/>
            </a:lvl5pPr>
          </a:lstStyle>
          <a:p>
            <a:pPr lvl="0"/>
            <a:r>
              <a:rPr lang="en-US"/>
              <a:t>Year [X]: Summer</a:t>
            </a:r>
            <a:endParaRPr lang="en-GB"/>
          </a:p>
        </p:txBody>
      </p:sp>
    </p:spTree>
    <p:extLst>
      <p:ext uri="{BB962C8B-B14F-4D97-AF65-F5344CB8AC3E}">
        <p14:creationId xmlns:p14="http://schemas.microsoft.com/office/powerpoint/2010/main" val="3624032911"/>
      </p:ext>
    </p:extLst>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4.xml"/><Relationship Id="rId7" Type="http://schemas.openxmlformats.org/officeDocument/2006/relationships/image" Target="../media/image3.png"/><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theme" Target="../theme/theme2.xml"/><Relationship Id="rId5" Type="http://schemas.openxmlformats.org/officeDocument/2006/relationships/slideLayout" Target="../slideLayouts/slideLayout6.xml"/><Relationship Id="rId4" Type="http://schemas.openxmlformats.org/officeDocument/2006/relationships/slideLayout" Target="../slideLayouts/slideLayout5.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7.xml"/></Relationships>
</file>

<file path=ppt/slideMasters/_rels/slideMaster4.xml.rels><?xml version="1.0" encoding="UTF-8" standalone="yes"?>
<Relationships xmlns="http://schemas.openxmlformats.org/package/2006/relationships"><Relationship Id="rId3" Type="http://schemas.openxmlformats.org/officeDocument/2006/relationships/slideLayout" Target="../slideLayouts/slideLayout10.xml"/><Relationship Id="rId7" Type="http://schemas.openxmlformats.org/officeDocument/2006/relationships/image" Target="../media/image3.png"/><Relationship Id="rId2" Type="http://schemas.openxmlformats.org/officeDocument/2006/relationships/slideLayout" Target="../slideLayouts/slideLayout9.xml"/><Relationship Id="rId1" Type="http://schemas.openxmlformats.org/officeDocument/2006/relationships/slideLayout" Target="../slideLayouts/slideLayout8.xml"/><Relationship Id="rId6" Type="http://schemas.openxmlformats.org/officeDocument/2006/relationships/theme" Target="../theme/theme4.xml"/><Relationship Id="rId5" Type="http://schemas.openxmlformats.org/officeDocument/2006/relationships/slideLayout" Target="../slideLayouts/slideLayout12.xml"/><Relationship Id="rId4" Type="http://schemas.openxmlformats.org/officeDocument/2006/relationships/slideLayout" Target="../slideLayouts/slideLayout11.xml"/></Relationships>
</file>

<file path=ppt/slideMasters/_rels/slideMaster5.xml.rels><?xml version="1.0" encoding="UTF-8" standalone="yes"?>
<Relationships xmlns="http://schemas.openxmlformats.org/package/2006/relationships"><Relationship Id="rId3" Type="http://schemas.openxmlformats.org/officeDocument/2006/relationships/slideLayout" Target="../slideLayouts/slideLayout15.xml"/><Relationship Id="rId7" Type="http://schemas.openxmlformats.org/officeDocument/2006/relationships/image" Target="../media/image3.png"/><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theme" Target="../theme/theme5.xml"/><Relationship Id="rId5" Type="http://schemas.openxmlformats.org/officeDocument/2006/relationships/slideLayout" Target="../slideLayouts/slideLayout17.xml"/><Relationship Id="rId4" Type="http://schemas.openxmlformats.org/officeDocument/2006/relationships/slideLayout" Target="../slideLayouts/slideLayout16.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FFFFFF"/>
        </a:solidFill>
        <a:effectLst/>
      </p:bgPr>
    </p:bg>
    <p:spTree>
      <p:nvGrpSpPr>
        <p:cNvPr id="1" name=""/>
        <p:cNvGrpSpPr/>
        <p:nvPr/>
      </p:nvGrpSpPr>
      <p:grpSpPr>
        <a:xfrm>
          <a:off x="0" y="0"/>
          <a:ext cx="0" cy="0"/>
          <a:chOff x="0" y="0"/>
          <a:chExt cx="0" cy="0"/>
        </a:xfrm>
      </p:grpSpPr>
      <p:sp>
        <p:nvSpPr>
          <p:cNvPr id="7" name="Freeform: Shape 6">
            <a:extLst>
              <a:ext uri="{FF2B5EF4-FFF2-40B4-BE49-F238E27FC236}">
                <a16:creationId xmlns:a16="http://schemas.microsoft.com/office/drawing/2014/main" id="{87A861E6-1372-43CB-BD5A-76FD71DD5CC2}"/>
              </a:ext>
            </a:extLst>
          </p:cNvPr>
          <p:cNvSpPr/>
          <p:nvPr userDrawn="1"/>
        </p:nvSpPr>
        <p:spPr>
          <a:xfrm>
            <a:off x="0" y="0"/>
            <a:ext cx="9921315" cy="6858000"/>
          </a:xfrm>
          <a:custGeom>
            <a:avLst/>
            <a:gdLst>
              <a:gd name="connsiteX0" fmla="*/ 0 w 9921315"/>
              <a:gd name="connsiteY0" fmla="*/ 0 h 6858000"/>
              <a:gd name="connsiteX1" fmla="*/ 9921315 w 9921315"/>
              <a:gd name="connsiteY1" fmla="*/ 0 h 6858000"/>
              <a:gd name="connsiteX2" fmla="*/ 9921315 w 9921315"/>
              <a:gd name="connsiteY2" fmla="*/ 6858000 h 6858000"/>
              <a:gd name="connsiteX3" fmla="*/ 0 w 9921315"/>
              <a:gd name="connsiteY3" fmla="*/ 6858000 h 6858000"/>
              <a:gd name="connsiteX4" fmla="*/ 0 w 9921315"/>
              <a:gd name="connsiteY4" fmla="*/ 0 h 6858000"/>
              <a:gd name="connsiteX5" fmla="*/ 94716 w 9921315"/>
              <a:gd name="connsiteY5" fmla="*/ 92308 h 6858000"/>
              <a:gd name="connsiteX6" fmla="*/ 94716 w 9921315"/>
              <a:gd name="connsiteY6" fmla="*/ 6771640 h 6858000"/>
              <a:gd name="connsiteX7" fmla="*/ 9811285 w 9921315"/>
              <a:gd name="connsiteY7" fmla="*/ 6771640 h 6858000"/>
              <a:gd name="connsiteX8" fmla="*/ 9811285 w 9921315"/>
              <a:gd name="connsiteY8" fmla="*/ 92308 h 6858000"/>
              <a:gd name="connsiteX9" fmla="*/ 94716 w 9921315"/>
              <a:gd name="connsiteY9" fmla="*/ 9230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921315" h="6858000">
                <a:moveTo>
                  <a:pt x="0" y="0"/>
                </a:moveTo>
                <a:lnTo>
                  <a:pt x="9921315" y="0"/>
                </a:lnTo>
                <a:lnTo>
                  <a:pt x="9921315" y="6858000"/>
                </a:lnTo>
                <a:lnTo>
                  <a:pt x="0" y="6858000"/>
                </a:lnTo>
                <a:lnTo>
                  <a:pt x="0" y="0"/>
                </a:lnTo>
                <a:close/>
                <a:moveTo>
                  <a:pt x="94716" y="92308"/>
                </a:moveTo>
                <a:lnTo>
                  <a:pt x="94716" y="6771640"/>
                </a:lnTo>
                <a:lnTo>
                  <a:pt x="9811285" y="6771640"/>
                </a:lnTo>
                <a:lnTo>
                  <a:pt x="9811285" y="92308"/>
                </a:lnTo>
                <a:lnTo>
                  <a:pt x="94716" y="92308"/>
                </a:lnTo>
                <a:close/>
              </a:path>
            </a:pathLst>
          </a:custGeom>
          <a:solidFill>
            <a:srgbClr val="C2C2C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Tree>
    <p:extLst>
      <p:ext uri="{BB962C8B-B14F-4D97-AF65-F5344CB8AC3E}">
        <p14:creationId xmlns:p14="http://schemas.microsoft.com/office/powerpoint/2010/main" val="2943083038"/>
      </p:ext>
    </p:extLst>
  </p:cSld>
  <p:clrMap bg1="lt1" tx1="dk1" bg2="lt2" tx2="dk2" accent1="accent1" accent2="accent2" accent3="accent3" accent4="accent4" accent5="accent5" accent6="accent6" hlink="hlink" folHlink="folHlink"/>
  <p:sldLayoutIdLst>
    <p:sldLayoutId id="2147483648"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FFFFFF"/>
        </a:solidFill>
        <a:effectLst/>
      </p:bgPr>
    </p:bg>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49E67B62-9F08-42F6-8135-B253C57580AD}"/>
              </a:ext>
            </a:extLst>
          </p:cNvPr>
          <p:cNvSpPr/>
          <p:nvPr userDrawn="1"/>
        </p:nvSpPr>
        <p:spPr>
          <a:xfrm>
            <a:off x="0" y="0"/>
            <a:ext cx="9921315" cy="6858000"/>
          </a:xfrm>
          <a:custGeom>
            <a:avLst/>
            <a:gdLst>
              <a:gd name="connsiteX0" fmla="*/ 0 w 9921315"/>
              <a:gd name="connsiteY0" fmla="*/ 0 h 6858000"/>
              <a:gd name="connsiteX1" fmla="*/ 9921315 w 9921315"/>
              <a:gd name="connsiteY1" fmla="*/ 0 h 6858000"/>
              <a:gd name="connsiteX2" fmla="*/ 9921315 w 9921315"/>
              <a:gd name="connsiteY2" fmla="*/ 6858000 h 6858000"/>
              <a:gd name="connsiteX3" fmla="*/ 0 w 9921315"/>
              <a:gd name="connsiteY3" fmla="*/ 6858000 h 6858000"/>
              <a:gd name="connsiteX4" fmla="*/ 0 w 9921315"/>
              <a:gd name="connsiteY4" fmla="*/ 0 h 6858000"/>
              <a:gd name="connsiteX5" fmla="*/ 94716 w 9921315"/>
              <a:gd name="connsiteY5" fmla="*/ 92308 h 6858000"/>
              <a:gd name="connsiteX6" fmla="*/ 94716 w 9921315"/>
              <a:gd name="connsiteY6" fmla="*/ 6771640 h 6858000"/>
              <a:gd name="connsiteX7" fmla="*/ 9811285 w 9921315"/>
              <a:gd name="connsiteY7" fmla="*/ 6771640 h 6858000"/>
              <a:gd name="connsiteX8" fmla="*/ 9811285 w 9921315"/>
              <a:gd name="connsiteY8" fmla="*/ 92308 h 6858000"/>
              <a:gd name="connsiteX9" fmla="*/ 94716 w 9921315"/>
              <a:gd name="connsiteY9" fmla="*/ 9230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921315" h="6858000">
                <a:moveTo>
                  <a:pt x="0" y="0"/>
                </a:moveTo>
                <a:lnTo>
                  <a:pt x="9921315" y="0"/>
                </a:lnTo>
                <a:lnTo>
                  <a:pt x="9921315" y="6858000"/>
                </a:lnTo>
                <a:lnTo>
                  <a:pt x="0" y="6858000"/>
                </a:lnTo>
                <a:lnTo>
                  <a:pt x="0" y="0"/>
                </a:lnTo>
                <a:close/>
                <a:moveTo>
                  <a:pt x="94716" y="92308"/>
                </a:moveTo>
                <a:lnTo>
                  <a:pt x="94716" y="6771640"/>
                </a:lnTo>
                <a:lnTo>
                  <a:pt x="9811285" y="6771640"/>
                </a:lnTo>
                <a:lnTo>
                  <a:pt x="9811285" y="92308"/>
                </a:lnTo>
                <a:lnTo>
                  <a:pt x="94716" y="92308"/>
                </a:lnTo>
                <a:close/>
              </a:path>
            </a:pathLst>
          </a:custGeom>
          <a:solidFill>
            <a:srgbClr val="C2C2C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
        <p:nvSpPr>
          <p:cNvPr id="8" name="Rectangle 7">
            <a:extLst>
              <a:ext uri="{FF2B5EF4-FFF2-40B4-BE49-F238E27FC236}">
                <a16:creationId xmlns:a16="http://schemas.microsoft.com/office/drawing/2014/main" id="{333D9D60-35E7-4DD1-9362-5CC11EFD1459}"/>
              </a:ext>
            </a:extLst>
          </p:cNvPr>
          <p:cNvSpPr/>
          <p:nvPr userDrawn="1"/>
        </p:nvSpPr>
        <p:spPr>
          <a:xfrm rot="10800000">
            <a:off x="292963" y="6567595"/>
            <a:ext cx="9631878" cy="29756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GB">
              <a:solidFill>
                <a:srgbClr val="323232"/>
              </a:solidFill>
              <a:latin typeface="Roboto" panose="02000000000000000000" pitchFamily="2" charset="0"/>
              <a:ea typeface="Roboto" panose="02000000000000000000" pitchFamily="2" charset="0"/>
            </a:endParaRPr>
          </a:p>
        </p:txBody>
      </p:sp>
      <p:cxnSp>
        <p:nvCxnSpPr>
          <p:cNvPr id="10" name="Straight Connector 9">
            <a:extLst>
              <a:ext uri="{FF2B5EF4-FFF2-40B4-BE49-F238E27FC236}">
                <a16:creationId xmlns:a16="http://schemas.microsoft.com/office/drawing/2014/main" id="{0829CE7C-04F8-43ED-804F-2456F7A4ECBC}"/>
              </a:ext>
            </a:extLst>
          </p:cNvPr>
          <p:cNvCxnSpPr>
            <a:cxnSpLocks/>
          </p:cNvCxnSpPr>
          <p:nvPr userDrawn="1"/>
        </p:nvCxnSpPr>
        <p:spPr>
          <a:xfrm>
            <a:off x="47610" y="6530513"/>
            <a:ext cx="9858390" cy="0"/>
          </a:xfrm>
          <a:prstGeom prst="line">
            <a:avLst/>
          </a:prstGeom>
          <a:ln w="88900">
            <a:solidFill>
              <a:srgbClr val="C2C2C2"/>
            </a:solidFill>
          </a:ln>
        </p:spPr>
        <p:style>
          <a:lnRef idx="1">
            <a:schemeClr val="accent1"/>
          </a:lnRef>
          <a:fillRef idx="0">
            <a:schemeClr val="accent1"/>
          </a:fillRef>
          <a:effectRef idx="0">
            <a:schemeClr val="accent1"/>
          </a:effectRef>
          <a:fontRef idx="minor">
            <a:schemeClr val="tx1"/>
          </a:fontRef>
        </p:style>
      </p:cxnSp>
      <p:sp>
        <p:nvSpPr>
          <p:cNvPr id="14" name="Text Placeholder 2">
            <a:extLst>
              <a:ext uri="{FF2B5EF4-FFF2-40B4-BE49-F238E27FC236}">
                <a16:creationId xmlns:a16="http://schemas.microsoft.com/office/drawing/2014/main" id="{526CF58C-35B7-4ACA-9825-902E71CDE024}"/>
              </a:ext>
            </a:extLst>
          </p:cNvPr>
          <p:cNvSpPr txBox="1">
            <a:spLocks/>
          </p:cNvSpPr>
          <p:nvPr userDrawn="1"/>
        </p:nvSpPr>
        <p:spPr>
          <a:xfrm>
            <a:off x="2026583" y="6594683"/>
            <a:ext cx="5852834" cy="270314"/>
          </a:xfrm>
          <a:prstGeom prst="rect">
            <a:avLst/>
          </a:prstGeom>
        </p:spPr>
        <p:txBody>
          <a:bodyPr anchor="ctr"/>
          <a:lstStyle>
            <a:lvl1pPr marL="0" indent="0" algn="l" defTabSz="914400" rtl="0" eaLnBrk="1" latinLnBrk="0" hangingPunct="1">
              <a:lnSpc>
                <a:spcPct val="90000"/>
              </a:lnSpc>
              <a:spcBef>
                <a:spcPts val="1000"/>
              </a:spcBef>
              <a:buFont typeface="Arial" panose="020B0604020202020204" pitchFamily="34" charset="0"/>
              <a:buNone/>
              <a:defRPr sz="3000" b="0" kern="1200">
                <a:ln w="12700">
                  <a:solidFill>
                    <a:srgbClr val="565656"/>
                  </a:solidFill>
                </a:ln>
                <a:solidFill>
                  <a:srgbClr val="565656"/>
                </a:solidFill>
                <a:latin typeface="ABeeZee" panose="020000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sz="900" b="1" dirty="0">
                <a:ln w="12700">
                  <a:noFill/>
                </a:ln>
                <a:solidFill>
                  <a:schemeClr val="bg2"/>
                </a:solidFill>
                <a:latin typeface="United Curriculum" pitchFamily="2" charset="0"/>
              </a:rPr>
              <a:t>United Curriculum  |  </a:t>
            </a:r>
            <a:r>
              <a:rPr lang="en-US" sz="900" b="1" dirty="0">
                <a:ln w="12700">
                  <a:noFill/>
                </a:ln>
                <a:solidFill>
                  <a:schemeClr val="accent1"/>
                </a:solidFill>
                <a:latin typeface="United Curriculum" pitchFamily="2" charset="0"/>
              </a:rPr>
              <a:t>Primary Religion &amp; Worldviews</a:t>
            </a:r>
            <a:endParaRPr lang="en-GB" sz="900" b="1" dirty="0">
              <a:ln w="12700">
                <a:noFill/>
              </a:ln>
              <a:solidFill>
                <a:schemeClr val="accent1"/>
              </a:solidFill>
              <a:latin typeface="United Curriculum" pitchFamily="2" charset="0"/>
            </a:endParaRPr>
          </a:p>
        </p:txBody>
      </p:sp>
      <p:grpSp>
        <p:nvGrpSpPr>
          <p:cNvPr id="15" name="Group 14">
            <a:extLst>
              <a:ext uri="{FF2B5EF4-FFF2-40B4-BE49-F238E27FC236}">
                <a16:creationId xmlns:a16="http://schemas.microsoft.com/office/drawing/2014/main" id="{743F0249-84CA-4B40-8804-94DB2F65435D}"/>
              </a:ext>
            </a:extLst>
          </p:cNvPr>
          <p:cNvGrpSpPr/>
          <p:nvPr userDrawn="1"/>
        </p:nvGrpSpPr>
        <p:grpSpPr>
          <a:xfrm>
            <a:off x="-636252" y="6270116"/>
            <a:ext cx="1260323" cy="1192859"/>
            <a:chOff x="-2681662" y="4062078"/>
            <a:chExt cx="2019221" cy="1911133"/>
          </a:xfrm>
        </p:grpSpPr>
        <p:sp>
          <p:nvSpPr>
            <p:cNvPr id="16" name="Arc 15">
              <a:extLst>
                <a:ext uri="{FF2B5EF4-FFF2-40B4-BE49-F238E27FC236}">
                  <a16:creationId xmlns:a16="http://schemas.microsoft.com/office/drawing/2014/main" id="{C896CECD-A647-464D-81EC-D38BFAE0CB48}"/>
                </a:ext>
              </a:extLst>
            </p:cNvPr>
            <p:cNvSpPr/>
            <p:nvPr userDrawn="1"/>
          </p:nvSpPr>
          <p:spPr>
            <a:xfrm>
              <a:off x="-2681662" y="4062078"/>
              <a:ext cx="2019221" cy="1911133"/>
            </a:xfrm>
            <a:prstGeom prst="arc">
              <a:avLst/>
            </a:prstGeom>
            <a:solidFill>
              <a:schemeClr val="accent1"/>
            </a:solidFill>
            <a:ln>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sz="1800"/>
            </a:p>
          </p:txBody>
        </p:sp>
        <p:pic>
          <p:nvPicPr>
            <p:cNvPr id="17" name="Picture 16">
              <a:extLst>
                <a:ext uri="{FF2B5EF4-FFF2-40B4-BE49-F238E27FC236}">
                  <a16:creationId xmlns:a16="http://schemas.microsoft.com/office/drawing/2014/main" id="{6EEA78AC-65D9-4545-82DA-EF2FDADF97D1}"/>
                </a:ext>
              </a:extLst>
            </p:cNvPr>
            <p:cNvPicPr>
              <a:picLocks noChangeAspect="1"/>
            </p:cNvPicPr>
            <p:nvPr userDrawn="1"/>
          </p:nvPicPr>
          <p:blipFill rotWithShape="1">
            <a:blip r:embed="rId7">
              <a:extLst>
                <a:ext uri="{28A0092B-C50C-407E-A947-70E740481C1C}">
                  <a14:useLocalDpi xmlns:a14="http://schemas.microsoft.com/office/drawing/2010/main" val="0"/>
                </a:ext>
              </a:extLst>
            </a:blip>
            <a:srcRect r="66708"/>
            <a:stretch/>
          </p:blipFill>
          <p:spPr>
            <a:xfrm>
              <a:off x="-1586015" y="4352552"/>
              <a:ext cx="731916" cy="588654"/>
            </a:xfrm>
            <a:prstGeom prst="rect">
              <a:avLst/>
            </a:prstGeom>
          </p:spPr>
        </p:pic>
      </p:grpSp>
    </p:spTree>
    <p:extLst>
      <p:ext uri="{BB962C8B-B14F-4D97-AF65-F5344CB8AC3E}">
        <p14:creationId xmlns:p14="http://schemas.microsoft.com/office/powerpoint/2010/main" val="204978"/>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rgbClr val="FFFFFF"/>
        </a:solidFill>
        <a:effectLst/>
      </p:bgPr>
    </p:bg>
    <p:spTree>
      <p:nvGrpSpPr>
        <p:cNvPr id="1" name=""/>
        <p:cNvGrpSpPr/>
        <p:nvPr/>
      </p:nvGrpSpPr>
      <p:grpSpPr>
        <a:xfrm>
          <a:off x="0" y="0"/>
          <a:ext cx="0" cy="0"/>
          <a:chOff x="0" y="0"/>
          <a:chExt cx="0" cy="0"/>
        </a:xfrm>
      </p:grpSpPr>
      <p:sp>
        <p:nvSpPr>
          <p:cNvPr id="7" name="Freeform: Shape 6">
            <a:extLst>
              <a:ext uri="{FF2B5EF4-FFF2-40B4-BE49-F238E27FC236}">
                <a16:creationId xmlns:a16="http://schemas.microsoft.com/office/drawing/2014/main" id="{87A861E6-1372-43CB-BD5A-76FD71DD5CC2}"/>
              </a:ext>
            </a:extLst>
          </p:cNvPr>
          <p:cNvSpPr/>
          <p:nvPr userDrawn="1"/>
        </p:nvSpPr>
        <p:spPr>
          <a:xfrm>
            <a:off x="0" y="0"/>
            <a:ext cx="9921315" cy="6858000"/>
          </a:xfrm>
          <a:custGeom>
            <a:avLst/>
            <a:gdLst>
              <a:gd name="connsiteX0" fmla="*/ 0 w 9921315"/>
              <a:gd name="connsiteY0" fmla="*/ 0 h 6858000"/>
              <a:gd name="connsiteX1" fmla="*/ 9921315 w 9921315"/>
              <a:gd name="connsiteY1" fmla="*/ 0 h 6858000"/>
              <a:gd name="connsiteX2" fmla="*/ 9921315 w 9921315"/>
              <a:gd name="connsiteY2" fmla="*/ 6858000 h 6858000"/>
              <a:gd name="connsiteX3" fmla="*/ 0 w 9921315"/>
              <a:gd name="connsiteY3" fmla="*/ 6858000 h 6858000"/>
              <a:gd name="connsiteX4" fmla="*/ 0 w 9921315"/>
              <a:gd name="connsiteY4" fmla="*/ 0 h 6858000"/>
              <a:gd name="connsiteX5" fmla="*/ 94716 w 9921315"/>
              <a:gd name="connsiteY5" fmla="*/ 92308 h 6858000"/>
              <a:gd name="connsiteX6" fmla="*/ 94716 w 9921315"/>
              <a:gd name="connsiteY6" fmla="*/ 6771640 h 6858000"/>
              <a:gd name="connsiteX7" fmla="*/ 9811285 w 9921315"/>
              <a:gd name="connsiteY7" fmla="*/ 6771640 h 6858000"/>
              <a:gd name="connsiteX8" fmla="*/ 9811285 w 9921315"/>
              <a:gd name="connsiteY8" fmla="*/ 92308 h 6858000"/>
              <a:gd name="connsiteX9" fmla="*/ 94716 w 9921315"/>
              <a:gd name="connsiteY9" fmla="*/ 9230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921315" h="6858000">
                <a:moveTo>
                  <a:pt x="0" y="0"/>
                </a:moveTo>
                <a:lnTo>
                  <a:pt x="9921315" y="0"/>
                </a:lnTo>
                <a:lnTo>
                  <a:pt x="9921315" y="6858000"/>
                </a:lnTo>
                <a:lnTo>
                  <a:pt x="0" y="6858000"/>
                </a:lnTo>
                <a:lnTo>
                  <a:pt x="0" y="0"/>
                </a:lnTo>
                <a:close/>
                <a:moveTo>
                  <a:pt x="94716" y="92308"/>
                </a:moveTo>
                <a:lnTo>
                  <a:pt x="94716" y="6771640"/>
                </a:lnTo>
                <a:lnTo>
                  <a:pt x="9811285" y="6771640"/>
                </a:lnTo>
                <a:lnTo>
                  <a:pt x="9811285" y="92308"/>
                </a:lnTo>
                <a:lnTo>
                  <a:pt x="94716" y="92308"/>
                </a:lnTo>
                <a:close/>
              </a:path>
            </a:pathLst>
          </a:custGeom>
          <a:solidFill>
            <a:srgbClr val="C2C2C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Tree>
    <p:extLst>
      <p:ext uri="{BB962C8B-B14F-4D97-AF65-F5344CB8AC3E}">
        <p14:creationId xmlns:p14="http://schemas.microsoft.com/office/powerpoint/2010/main" val="3521611743"/>
      </p:ext>
    </p:extLst>
  </p:cSld>
  <p:clrMap bg1="lt1" tx1="dk1" bg2="lt2" tx2="dk2" accent1="accent1" accent2="accent2" accent3="accent3" accent4="accent4" accent5="accent5" accent6="accent6" hlink="hlink" folHlink="folHlink"/>
  <p:sldLayoutIdLst>
    <p:sldLayoutId id="2147483674"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rgbClr val="FFFFFF"/>
        </a:solidFill>
        <a:effectLst/>
      </p:bgPr>
    </p:bg>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49E67B62-9F08-42F6-8135-B253C57580AD}"/>
              </a:ext>
            </a:extLst>
          </p:cNvPr>
          <p:cNvSpPr/>
          <p:nvPr userDrawn="1"/>
        </p:nvSpPr>
        <p:spPr>
          <a:xfrm>
            <a:off x="0" y="0"/>
            <a:ext cx="9921315" cy="6858000"/>
          </a:xfrm>
          <a:custGeom>
            <a:avLst/>
            <a:gdLst>
              <a:gd name="connsiteX0" fmla="*/ 0 w 9921315"/>
              <a:gd name="connsiteY0" fmla="*/ 0 h 6858000"/>
              <a:gd name="connsiteX1" fmla="*/ 9921315 w 9921315"/>
              <a:gd name="connsiteY1" fmla="*/ 0 h 6858000"/>
              <a:gd name="connsiteX2" fmla="*/ 9921315 w 9921315"/>
              <a:gd name="connsiteY2" fmla="*/ 6858000 h 6858000"/>
              <a:gd name="connsiteX3" fmla="*/ 0 w 9921315"/>
              <a:gd name="connsiteY3" fmla="*/ 6858000 h 6858000"/>
              <a:gd name="connsiteX4" fmla="*/ 0 w 9921315"/>
              <a:gd name="connsiteY4" fmla="*/ 0 h 6858000"/>
              <a:gd name="connsiteX5" fmla="*/ 94716 w 9921315"/>
              <a:gd name="connsiteY5" fmla="*/ 92308 h 6858000"/>
              <a:gd name="connsiteX6" fmla="*/ 94716 w 9921315"/>
              <a:gd name="connsiteY6" fmla="*/ 6771640 h 6858000"/>
              <a:gd name="connsiteX7" fmla="*/ 9811285 w 9921315"/>
              <a:gd name="connsiteY7" fmla="*/ 6771640 h 6858000"/>
              <a:gd name="connsiteX8" fmla="*/ 9811285 w 9921315"/>
              <a:gd name="connsiteY8" fmla="*/ 92308 h 6858000"/>
              <a:gd name="connsiteX9" fmla="*/ 94716 w 9921315"/>
              <a:gd name="connsiteY9" fmla="*/ 9230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921315" h="6858000">
                <a:moveTo>
                  <a:pt x="0" y="0"/>
                </a:moveTo>
                <a:lnTo>
                  <a:pt x="9921315" y="0"/>
                </a:lnTo>
                <a:lnTo>
                  <a:pt x="9921315" y="6858000"/>
                </a:lnTo>
                <a:lnTo>
                  <a:pt x="0" y="6858000"/>
                </a:lnTo>
                <a:lnTo>
                  <a:pt x="0" y="0"/>
                </a:lnTo>
                <a:close/>
                <a:moveTo>
                  <a:pt x="94716" y="92308"/>
                </a:moveTo>
                <a:lnTo>
                  <a:pt x="94716" y="6771640"/>
                </a:lnTo>
                <a:lnTo>
                  <a:pt x="9811285" y="6771640"/>
                </a:lnTo>
                <a:lnTo>
                  <a:pt x="9811285" y="92308"/>
                </a:lnTo>
                <a:lnTo>
                  <a:pt x="94716" y="92308"/>
                </a:lnTo>
                <a:close/>
              </a:path>
            </a:pathLst>
          </a:custGeom>
          <a:solidFill>
            <a:srgbClr val="C2C2C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
        <p:nvSpPr>
          <p:cNvPr id="8" name="Rectangle 7">
            <a:extLst>
              <a:ext uri="{FF2B5EF4-FFF2-40B4-BE49-F238E27FC236}">
                <a16:creationId xmlns:a16="http://schemas.microsoft.com/office/drawing/2014/main" id="{333D9D60-35E7-4DD1-9362-5CC11EFD1459}"/>
              </a:ext>
            </a:extLst>
          </p:cNvPr>
          <p:cNvSpPr/>
          <p:nvPr userDrawn="1"/>
        </p:nvSpPr>
        <p:spPr>
          <a:xfrm rot="10800000">
            <a:off x="292963" y="6567595"/>
            <a:ext cx="9631878" cy="29756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GB">
              <a:solidFill>
                <a:srgbClr val="323232"/>
              </a:solidFill>
              <a:latin typeface="Roboto" panose="02000000000000000000" pitchFamily="2" charset="0"/>
              <a:ea typeface="Roboto" panose="02000000000000000000" pitchFamily="2" charset="0"/>
            </a:endParaRPr>
          </a:p>
        </p:txBody>
      </p:sp>
      <p:cxnSp>
        <p:nvCxnSpPr>
          <p:cNvPr id="10" name="Straight Connector 9">
            <a:extLst>
              <a:ext uri="{FF2B5EF4-FFF2-40B4-BE49-F238E27FC236}">
                <a16:creationId xmlns:a16="http://schemas.microsoft.com/office/drawing/2014/main" id="{0829CE7C-04F8-43ED-804F-2456F7A4ECBC}"/>
              </a:ext>
            </a:extLst>
          </p:cNvPr>
          <p:cNvCxnSpPr>
            <a:cxnSpLocks/>
          </p:cNvCxnSpPr>
          <p:nvPr userDrawn="1"/>
        </p:nvCxnSpPr>
        <p:spPr>
          <a:xfrm>
            <a:off x="47610" y="6530513"/>
            <a:ext cx="9858390" cy="0"/>
          </a:xfrm>
          <a:prstGeom prst="line">
            <a:avLst/>
          </a:prstGeom>
          <a:ln w="88900">
            <a:solidFill>
              <a:srgbClr val="C2C2C2"/>
            </a:solidFill>
          </a:ln>
        </p:spPr>
        <p:style>
          <a:lnRef idx="1">
            <a:schemeClr val="accent1"/>
          </a:lnRef>
          <a:fillRef idx="0">
            <a:schemeClr val="accent1"/>
          </a:fillRef>
          <a:effectRef idx="0">
            <a:schemeClr val="accent1"/>
          </a:effectRef>
          <a:fontRef idx="minor">
            <a:schemeClr val="tx1"/>
          </a:fontRef>
        </p:style>
      </p:cxnSp>
      <p:sp>
        <p:nvSpPr>
          <p:cNvPr id="14" name="Text Placeholder 2">
            <a:extLst>
              <a:ext uri="{FF2B5EF4-FFF2-40B4-BE49-F238E27FC236}">
                <a16:creationId xmlns:a16="http://schemas.microsoft.com/office/drawing/2014/main" id="{526CF58C-35B7-4ACA-9825-902E71CDE024}"/>
              </a:ext>
            </a:extLst>
          </p:cNvPr>
          <p:cNvSpPr txBox="1">
            <a:spLocks/>
          </p:cNvSpPr>
          <p:nvPr userDrawn="1"/>
        </p:nvSpPr>
        <p:spPr>
          <a:xfrm>
            <a:off x="2026583" y="6594683"/>
            <a:ext cx="5852834" cy="270314"/>
          </a:xfrm>
          <a:prstGeom prst="rect">
            <a:avLst/>
          </a:prstGeom>
        </p:spPr>
        <p:txBody>
          <a:bodyPr anchor="ctr"/>
          <a:lstStyle>
            <a:lvl1pPr marL="0" indent="0" algn="l" defTabSz="914400" rtl="0" eaLnBrk="1" latinLnBrk="0" hangingPunct="1">
              <a:lnSpc>
                <a:spcPct val="90000"/>
              </a:lnSpc>
              <a:spcBef>
                <a:spcPts val="1000"/>
              </a:spcBef>
              <a:buFont typeface="Arial" panose="020B0604020202020204" pitchFamily="34" charset="0"/>
              <a:buNone/>
              <a:defRPr sz="3000" b="0" kern="1200">
                <a:ln w="12700">
                  <a:solidFill>
                    <a:srgbClr val="565656"/>
                  </a:solidFill>
                </a:ln>
                <a:solidFill>
                  <a:srgbClr val="565656"/>
                </a:solidFill>
                <a:latin typeface="ABeeZee" panose="020000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sz="900" b="1">
                <a:ln w="12700">
                  <a:noFill/>
                </a:ln>
                <a:solidFill>
                  <a:schemeClr val="bg2"/>
                </a:solidFill>
                <a:latin typeface="United Curriculum" pitchFamily="2" charset="0"/>
              </a:rPr>
              <a:t>United Curriculum  |  </a:t>
            </a:r>
            <a:r>
              <a:rPr lang="en-US" sz="900" b="1">
                <a:ln w="12700">
                  <a:noFill/>
                </a:ln>
                <a:solidFill>
                  <a:schemeClr val="accent1"/>
                </a:solidFill>
                <a:latin typeface="United Curriculum" pitchFamily="2" charset="0"/>
              </a:rPr>
              <a:t>Primary Religion &amp; Worldviews</a:t>
            </a:r>
            <a:endParaRPr lang="en-GB" sz="900" b="1">
              <a:ln w="12700">
                <a:noFill/>
              </a:ln>
              <a:solidFill>
                <a:schemeClr val="accent1"/>
              </a:solidFill>
              <a:latin typeface="United Curriculum" pitchFamily="2" charset="0"/>
            </a:endParaRPr>
          </a:p>
        </p:txBody>
      </p:sp>
      <p:grpSp>
        <p:nvGrpSpPr>
          <p:cNvPr id="15" name="Group 14">
            <a:extLst>
              <a:ext uri="{FF2B5EF4-FFF2-40B4-BE49-F238E27FC236}">
                <a16:creationId xmlns:a16="http://schemas.microsoft.com/office/drawing/2014/main" id="{743F0249-84CA-4B40-8804-94DB2F65435D}"/>
              </a:ext>
            </a:extLst>
          </p:cNvPr>
          <p:cNvGrpSpPr/>
          <p:nvPr userDrawn="1"/>
        </p:nvGrpSpPr>
        <p:grpSpPr>
          <a:xfrm>
            <a:off x="-636252" y="6270116"/>
            <a:ext cx="1260323" cy="1192859"/>
            <a:chOff x="-2681662" y="4062078"/>
            <a:chExt cx="2019221" cy="1911133"/>
          </a:xfrm>
        </p:grpSpPr>
        <p:sp>
          <p:nvSpPr>
            <p:cNvPr id="16" name="Arc 15">
              <a:extLst>
                <a:ext uri="{FF2B5EF4-FFF2-40B4-BE49-F238E27FC236}">
                  <a16:creationId xmlns:a16="http://schemas.microsoft.com/office/drawing/2014/main" id="{C896CECD-A647-464D-81EC-D38BFAE0CB48}"/>
                </a:ext>
              </a:extLst>
            </p:cNvPr>
            <p:cNvSpPr/>
            <p:nvPr userDrawn="1"/>
          </p:nvSpPr>
          <p:spPr>
            <a:xfrm>
              <a:off x="-2681662" y="4062078"/>
              <a:ext cx="2019221" cy="1911133"/>
            </a:xfrm>
            <a:prstGeom prst="arc">
              <a:avLst/>
            </a:prstGeom>
            <a:solidFill>
              <a:schemeClr val="accent1"/>
            </a:solidFill>
            <a:ln>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sz="1800"/>
            </a:p>
          </p:txBody>
        </p:sp>
        <p:pic>
          <p:nvPicPr>
            <p:cNvPr id="17" name="Picture 16">
              <a:extLst>
                <a:ext uri="{FF2B5EF4-FFF2-40B4-BE49-F238E27FC236}">
                  <a16:creationId xmlns:a16="http://schemas.microsoft.com/office/drawing/2014/main" id="{6EEA78AC-65D9-4545-82DA-EF2FDADF97D1}"/>
                </a:ext>
              </a:extLst>
            </p:cNvPr>
            <p:cNvPicPr>
              <a:picLocks noChangeAspect="1"/>
            </p:cNvPicPr>
            <p:nvPr userDrawn="1"/>
          </p:nvPicPr>
          <p:blipFill rotWithShape="1">
            <a:blip r:embed="rId7">
              <a:extLst>
                <a:ext uri="{28A0092B-C50C-407E-A947-70E740481C1C}">
                  <a14:useLocalDpi xmlns:a14="http://schemas.microsoft.com/office/drawing/2010/main" val="0"/>
                </a:ext>
              </a:extLst>
            </a:blip>
            <a:srcRect r="66708"/>
            <a:stretch/>
          </p:blipFill>
          <p:spPr>
            <a:xfrm>
              <a:off x="-1586015" y="4352552"/>
              <a:ext cx="731916" cy="588654"/>
            </a:xfrm>
            <a:prstGeom prst="rect">
              <a:avLst/>
            </a:prstGeom>
          </p:spPr>
        </p:pic>
      </p:grpSp>
    </p:spTree>
    <p:extLst>
      <p:ext uri="{BB962C8B-B14F-4D97-AF65-F5344CB8AC3E}">
        <p14:creationId xmlns:p14="http://schemas.microsoft.com/office/powerpoint/2010/main" val="159208229"/>
      </p:ext>
    </p:extLst>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rgbClr val="FFFFFF"/>
        </a:solidFill>
        <a:effectLst/>
      </p:bgPr>
    </p:bg>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49E67B62-9F08-42F6-8135-B253C57580AD}"/>
              </a:ext>
            </a:extLst>
          </p:cNvPr>
          <p:cNvSpPr/>
          <p:nvPr userDrawn="1"/>
        </p:nvSpPr>
        <p:spPr>
          <a:xfrm>
            <a:off x="0" y="0"/>
            <a:ext cx="9921315" cy="6858000"/>
          </a:xfrm>
          <a:custGeom>
            <a:avLst/>
            <a:gdLst>
              <a:gd name="connsiteX0" fmla="*/ 0 w 9921315"/>
              <a:gd name="connsiteY0" fmla="*/ 0 h 6858000"/>
              <a:gd name="connsiteX1" fmla="*/ 9921315 w 9921315"/>
              <a:gd name="connsiteY1" fmla="*/ 0 h 6858000"/>
              <a:gd name="connsiteX2" fmla="*/ 9921315 w 9921315"/>
              <a:gd name="connsiteY2" fmla="*/ 6858000 h 6858000"/>
              <a:gd name="connsiteX3" fmla="*/ 0 w 9921315"/>
              <a:gd name="connsiteY3" fmla="*/ 6858000 h 6858000"/>
              <a:gd name="connsiteX4" fmla="*/ 0 w 9921315"/>
              <a:gd name="connsiteY4" fmla="*/ 0 h 6858000"/>
              <a:gd name="connsiteX5" fmla="*/ 94716 w 9921315"/>
              <a:gd name="connsiteY5" fmla="*/ 92308 h 6858000"/>
              <a:gd name="connsiteX6" fmla="*/ 94716 w 9921315"/>
              <a:gd name="connsiteY6" fmla="*/ 6771640 h 6858000"/>
              <a:gd name="connsiteX7" fmla="*/ 9811285 w 9921315"/>
              <a:gd name="connsiteY7" fmla="*/ 6771640 h 6858000"/>
              <a:gd name="connsiteX8" fmla="*/ 9811285 w 9921315"/>
              <a:gd name="connsiteY8" fmla="*/ 92308 h 6858000"/>
              <a:gd name="connsiteX9" fmla="*/ 94716 w 9921315"/>
              <a:gd name="connsiteY9" fmla="*/ 9230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921315" h="6858000">
                <a:moveTo>
                  <a:pt x="0" y="0"/>
                </a:moveTo>
                <a:lnTo>
                  <a:pt x="9921315" y="0"/>
                </a:lnTo>
                <a:lnTo>
                  <a:pt x="9921315" y="6858000"/>
                </a:lnTo>
                <a:lnTo>
                  <a:pt x="0" y="6858000"/>
                </a:lnTo>
                <a:lnTo>
                  <a:pt x="0" y="0"/>
                </a:lnTo>
                <a:close/>
                <a:moveTo>
                  <a:pt x="94716" y="92308"/>
                </a:moveTo>
                <a:lnTo>
                  <a:pt x="94716" y="6771640"/>
                </a:lnTo>
                <a:lnTo>
                  <a:pt x="9811285" y="6771640"/>
                </a:lnTo>
                <a:lnTo>
                  <a:pt x="9811285" y="92308"/>
                </a:lnTo>
                <a:lnTo>
                  <a:pt x="94716" y="92308"/>
                </a:lnTo>
                <a:close/>
              </a:path>
            </a:pathLst>
          </a:custGeom>
          <a:solidFill>
            <a:srgbClr val="C2C2C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
        <p:nvSpPr>
          <p:cNvPr id="8" name="Rectangle 7">
            <a:extLst>
              <a:ext uri="{FF2B5EF4-FFF2-40B4-BE49-F238E27FC236}">
                <a16:creationId xmlns:a16="http://schemas.microsoft.com/office/drawing/2014/main" id="{333D9D60-35E7-4DD1-9362-5CC11EFD1459}"/>
              </a:ext>
            </a:extLst>
          </p:cNvPr>
          <p:cNvSpPr/>
          <p:nvPr userDrawn="1"/>
        </p:nvSpPr>
        <p:spPr>
          <a:xfrm rot="10800000">
            <a:off x="292963" y="6567595"/>
            <a:ext cx="9631878" cy="29756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GB">
              <a:solidFill>
                <a:srgbClr val="323232"/>
              </a:solidFill>
              <a:latin typeface="Roboto" panose="02000000000000000000" pitchFamily="2" charset="0"/>
              <a:ea typeface="Roboto" panose="02000000000000000000" pitchFamily="2" charset="0"/>
            </a:endParaRPr>
          </a:p>
        </p:txBody>
      </p:sp>
      <p:cxnSp>
        <p:nvCxnSpPr>
          <p:cNvPr id="10" name="Straight Connector 9">
            <a:extLst>
              <a:ext uri="{FF2B5EF4-FFF2-40B4-BE49-F238E27FC236}">
                <a16:creationId xmlns:a16="http://schemas.microsoft.com/office/drawing/2014/main" id="{0829CE7C-04F8-43ED-804F-2456F7A4ECBC}"/>
              </a:ext>
            </a:extLst>
          </p:cNvPr>
          <p:cNvCxnSpPr>
            <a:cxnSpLocks/>
          </p:cNvCxnSpPr>
          <p:nvPr userDrawn="1"/>
        </p:nvCxnSpPr>
        <p:spPr>
          <a:xfrm>
            <a:off x="47610" y="6521967"/>
            <a:ext cx="9858390" cy="0"/>
          </a:xfrm>
          <a:prstGeom prst="line">
            <a:avLst/>
          </a:prstGeom>
          <a:ln w="88900">
            <a:solidFill>
              <a:srgbClr val="C2C2C2"/>
            </a:solidFill>
          </a:ln>
        </p:spPr>
        <p:style>
          <a:lnRef idx="1">
            <a:schemeClr val="accent1"/>
          </a:lnRef>
          <a:fillRef idx="0">
            <a:schemeClr val="accent1"/>
          </a:fillRef>
          <a:effectRef idx="0">
            <a:schemeClr val="accent1"/>
          </a:effectRef>
          <a:fontRef idx="minor">
            <a:schemeClr val="tx1"/>
          </a:fontRef>
        </p:style>
      </p:cxnSp>
      <p:grpSp>
        <p:nvGrpSpPr>
          <p:cNvPr id="15" name="Group 14">
            <a:extLst>
              <a:ext uri="{FF2B5EF4-FFF2-40B4-BE49-F238E27FC236}">
                <a16:creationId xmlns:a16="http://schemas.microsoft.com/office/drawing/2014/main" id="{743F0249-84CA-4B40-8804-94DB2F65435D}"/>
              </a:ext>
            </a:extLst>
          </p:cNvPr>
          <p:cNvGrpSpPr/>
          <p:nvPr userDrawn="1"/>
        </p:nvGrpSpPr>
        <p:grpSpPr>
          <a:xfrm>
            <a:off x="-636252" y="6261570"/>
            <a:ext cx="1260323" cy="1192859"/>
            <a:chOff x="-2681662" y="4062078"/>
            <a:chExt cx="2019221" cy="1911133"/>
          </a:xfrm>
        </p:grpSpPr>
        <p:sp>
          <p:nvSpPr>
            <p:cNvPr id="16" name="Arc 15">
              <a:extLst>
                <a:ext uri="{FF2B5EF4-FFF2-40B4-BE49-F238E27FC236}">
                  <a16:creationId xmlns:a16="http://schemas.microsoft.com/office/drawing/2014/main" id="{C896CECD-A647-464D-81EC-D38BFAE0CB48}"/>
                </a:ext>
              </a:extLst>
            </p:cNvPr>
            <p:cNvSpPr/>
            <p:nvPr userDrawn="1"/>
          </p:nvSpPr>
          <p:spPr>
            <a:xfrm>
              <a:off x="-2681662" y="4062078"/>
              <a:ext cx="2019221" cy="1911133"/>
            </a:xfrm>
            <a:prstGeom prst="arc">
              <a:avLst/>
            </a:prstGeom>
            <a:solidFill>
              <a:schemeClr val="accent1"/>
            </a:solidFill>
            <a:ln>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sz="1800"/>
            </a:p>
          </p:txBody>
        </p:sp>
        <p:pic>
          <p:nvPicPr>
            <p:cNvPr id="17" name="Picture 16">
              <a:extLst>
                <a:ext uri="{FF2B5EF4-FFF2-40B4-BE49-F238E27FC236}">
                  <a16:creationId xmlns:a16="http://schemas.microsoft.com/office/drawing/2014/main" id="{6EEA78AC-65D9-4545-82DA-EF2FDADF97D1}"/>
                </a:ext>
              </a:extLst>
            </p:cNvPr>
            <p:cNvPicPr>
              <a:picLocks noChangeAspect="1"/>
            </p:cNvPicPr>
            <p:nvPr userDrawn="1"/>
          </p:nvPicPr>
          <p:blipFill rotWithShape="1">
            <a:blip r:embed="rId7">
              <a:extLst>
                <a:ext uri="{28A0092B-C50C-407E-A947-70E740481C1C}">
                  <a14:useLocalDpi xmlns:a14="http://schemas.microsoft.com/office/drawing/2010/main" val="0"/>
                </a:ext>
              </a:extLst>
            </a:blip>
            <a:srcRect r="66708"/>
            <a:stretch/>
          </p:blipFill>
          <p:spPr>
            <a:xfrm>
              <a:off x="-1586016" y="4352551"/>
              <a:ext cx="731916" cy="588653"/>
            </a:xfrm>
            <a:prstGeom prst="rect">
              <a:avLst/>
            </a:prstGeom>
          </p:spPr>
        </p:pic>
      </p:grpSp>
      <p:sp>
        <p:nvSpPr>
          <p:cNvPr id="12" name="Text Placeholder 2">
            <a:extLst>
              <a:ext uri="{FF2B5EF4-FFF2-40B4-BE49-F238E27FC236}">
                <a16:creationId xmlns:a16="http://schemas.microsoft.com/office/drawing/2014/main" id="{4E222C13-F246-4D77-A53F-8646CCB218C1}"/>
              </a:ext>
            </a:extLst>
          </p:cNvPr>
          <p:cNvSpPr txBox="1">
            <a:spLocks/>
          </p:cNvSpPr>
          <p:nvPr userDrawn="1"/>
        </p:nvSpPr>
        <p:spPr>
          <a:xfrm>
            <a:off x="1870692" y="6594683"/>
            <a:ext cx="5402616" cy="270314"/>
          </a:xfrm>
          <a:prstGeom prst="rect">
            <a:avLst/>
          </a:prstGeom>
        </p:spPr>
        <p:txBody>
          <a:bodyPr anchor="ctr"/>
          <a:lstStyle>
            <a:lvl1pPr marL="0" indent="0" algn="l" defTabSz="914400" rtl="0" eaLnBrk="1" latinLnBrk="0" hangingPunct="1">
              <a:lnSpc>
                <a:spcPct val="90000"/>
              </a:lnSpc>
              <a:spcBef>
                <a:spcPts val="1000"/>
              </a:spcBef>
              <a:buFont typeface="Arial" panose="020B0604020202020204" pitchFamily="34" charset="0"/>
              <a:buNone/>
              <a:defRPr sz="3000" b="0" kern="1200">
                <a:ln w="12700">
                  <a:solidFill>
                    <a:srgbClr val="565656"/>
                  </a:solidFill>
                </a:ln>
                <a:solidFill>
                  <a:srgbClr val="565656"/>
                </a:solidFill>
                <a:latin typeface="ABeeZee" panose="020000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sz="831" b="1">
                <a:ln w="12700">
                  <a:noFill/>
                </a:ln>
                <a:solidFill>
                  <a:schemeClr val="bg2"/>
                </a:solidFill>
                <a:latin typeface="United Curriculum" pitchFamily="2" charset="0"/>
              </a:rPr>
              <a:t>United Curriculum  |  </a:t>
            </a:r>
            <a:r>
              <a:rPr lang="en-US" sz="831" b="1">
                <a:ln w="12700">
                  <a:noFill/>
                </a:ln>
                <a:solidFill>
                  <a:schemeClr val="accent1"/>
                </a:solidFill>
                <a:latin typeface="United Curriculum" pitchFamily="2" charset="0"/>
              </a:rPr>
              <a:t>Primary History</a:t>
            </a:r>
            <a:endParaRPr lang="en-GB" sz="831" b="1">
              <a:ln w="12700">
                <a:noFill/>
              </a:ln>
              <a:solidFill>
                <a:schemeClr val="accent1"/>
              </a:solidFill>
              <a:latin typeface="United Curriculum" pitchFamily="2" charset="0"/>
            </a:endParaRPr>
          </a:p>
        </p:txBody>
      </p:sp>
    </p:spTree>
    <p:extLst>
      <p:ext uri="{BB962C8B-B14F-4D97-AF65-F5344CB8AC3E}">
        <p14:creationId xmlns:p14="http://schemas.microsoft.com/office/powerpoint/2010/main" val="142838690"/>
      </p:ext>
    </p:extLst>
  </p:cSld>
  <p:clrMap bg1="lt1" tx1="dk1" bg2="lt2" tx2="dk2" accent1="accent1" accent2="accent2" accent3="accent3" accent4="accent4" accent5="accent5" accent6="accent6" hlink="hlink" folHlink="folHlink"/>
  <p:sldLayoutIdLst>
    <p:sldLayoutId id="2147483682" r:id="rId1"/>
    <p:sldLayoutId id="2147483683" r:id="rId2"/>
    <p:sldLayoutId id="2147483684" r:id="rId3"/>
    <p:sldLayoutId id="2147483685" r:id="rId4"/>
    <p:sldLayoutId id="2147483686" r:id="rId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97C2F7D-1622-BE08-AF02-9493599DE59B}"/>
              </a:ext>
            </a:extLst>
          </p:cNvPr>
          <p:cNvSpPr>
            <a:spLocks noGrp="1"/>
          </p:cNvSpPr>
          <p:nvPr>
            <p:ph type="body" sz="quarter" idx="10"/>
          </p:nvPr>
        </p:nvSpPr>
        <p:spPr>
          <a:prstGeom prst="rect">
            <a:avLst/>
          </a:prstGeom>
        </p:spPr>
        <p:txBody>
          <a:bodyPr lIns="91440" tIns="45720" rIns="91440" bIns="45720" anchor="ctr"/>
          <a:lstStyle/>
          <a:p>
            <a:r>
              <a:rPr lang="en-GB" dirty="0"/>
              <a:t>Substantive Knowledge</a:t>
            </a:r>
          </a:p>
        </p:txBody>
      </p:sp>
      <p:graphicFrame>
        <p:nvGraphicFramePr>
          <p:cNvPr id="3" name="Table 6">
            <a:extLst>
              <a:ext uri="{FF2B5EF4-FFF2-40B4-BE49-F238E27FC236}">
                <a16:creationId xmlns:a16="http://schemas.microsoft.com/office/drawing/2014/main" id="{D89FC612-BAA8-8019-7B73-15FD1EE8D5A1}"/>
              </a:ext>
            </a:extLst>
          </p:cNvPr>
          <p:cNvGraphicFramePr>
            <a:graphicFrameLocks noGrp="1"/>
          </p:cNvGraphicFramePr>
          <p:nvPr>
            <p:extLst>
              <p:ext uri="{D42A27DB-BD31-4B8C-83A1-F6EECF244321}">
                <p14:modId xmlns:p14="http://schemas.microsoft.com/office/powerpoint/2010/main" val="139109169"/>
              </p:ext>
            </p:extLst>
          </p:nvPr>
        </p:nvGraphicFramePr>
        <p:xfrm>
          <a:off x="203203" y="1224004"/>
          <a:ext cx="9181429" cy="4721280"/>
        </p:xfrm>
        <a:graphic>
          <a:graphicData uri="http://schemas.openxmlformats.org/drawingml/2006/table">
            <a:tbl>
              <a:tblPr firstRow="1" bandRow="1">
                <a:tableStyleId>{5C22544A-7EE6-4342-B048-85BDC9FD1C3A}</a:tableStyleId>
              </a:tblPr>
              <a:tblGrid>
                <a:gridCol w="292329">
                  <a:extLst>
                    <a:ext uri="{9D8B030D-6E8A-4147-A177-3AD203B41FA5}">
                      <a16:colId xmlns:a16="http://schemas.microsoft.com/office/drawing/2014/main" val="4050479491"/>
                    </a:ext>
                  </a:extLst>
                </a:gridCol>
                <a:gridCol w="8889100">
                  <a:extLst>
                    <a:ext uri="{9D8B030D-6E8A-4147-A177-3AD203B41FA5}">
                      <a16:colId xmlns:a16="http://schemas.microsoft.com/office/drawing/2014/main" val="2147120956"/>
                    </a:ext>
                  </a:extLst>
                </a:gridCol>
              </a:tblGrid>
              <a:tr h="203313">
                <a:tc>
                  <a:txBody>
                    <a:bodyPr/>
                    <a:lstStyle/>
                    <a:p>
                      <a:pPr>
                        <a:spcAft>
                          <a:spcPts val="0"/>
                        </a:spcAft>
                      </a:pPr>
                      <a:endParaRPr lang="en-GB" sz="900" dirty="0">
                        <a:solidFill>
                          <a:schemeClr val="bg1"/>
                        </a:solidFill>
                        <a:latin typeface="Roboto" panose="02000000000000000000" pitchFamily="2" charset="0"/>
                        <a:ea typeface="Roboto" panose="02000000000000000000" pitchFamily="2" charset="0"/>
                        <a:cs typeface="Roboto" panose="02000000000000000000" pitchFamily="2" charset="0"/>
                      </a:endParaRPr>
                    </a:p>
                  </a:txBody>
                  <a:tcPr marL="72000" marR="72000" marT="36000" marB="36000">
                    <a:lnL w="12700" cap="flat" cmpd="sng" algn="ctr">
                      <a:no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Calibri" panose="020F0502020204030204" pitchFamily="34" charset="0"/>
                          <a:ea typeface="Calibri" panose="020F0502020204030204" pitchFamily="34" charset="0"/>
                          <a:cs typeface="Calibri" panose="020F0502020204030204" pitchFamily="34" charset="0"/>
                        </a:rPr>
                        <a:t>Christianity</a:t>
                      </a:r>
                    </a:p>
                  </a:txBody>
                  <a:tcPr marL="72000" marR="72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extLst>
                  <a:ext uri="{0D108BD9-81ED-4DB2-BD59-A6C34878D82A}">
                    <a16:rowId xmlns:a16="http://schemas.microsoft.com/office/drawing/2014/main" val="1144577124"/>
                  </a:ext>
                </a:extLst>
              </a:tr>
              <a:tr h="268903">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R</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000" b="1" dirty="0">
                          <a:solidFill>
                            <a:schemeClr val="bg1"/>
                          </a:solidFill>
                          <a:effectLst/>
                          <a:latin typeface="Calibri" panose="020F0502020204030204" pitchFamily="34" charset="0"/>
                          <a:ea typeface="Calibri" panose="020F0502020204030204" pitchFamily="34" charset="0"/>
                          <a:cs typeface="Calibri" panose="020F0502020204030204" pitchFamily="34" charset="0"/>
                        </a:rPr>
                        <a:t>People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today have different beliefs and celebrate them in different ways. </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We learn about different religious festivals and how they can be celebrated by families. </a:t>
                      </a:r>
                    </a:p>
                    <a:p>
                      <a:pPr marL="0" indent="0">
                        <a:spcBef>
                          <a:spcPts val="0"/>
                        </a:spcBef>
                        <a:spcAft>
                          <a:spcPts val="0"/>
                        </a:spcAft>
                        <a:buFont typeface="Arial" panose="020B0604020202020204" pitchFamily="34" charset="0"/>
                        <a:buNone/>
                      </a:pP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 </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1379203554"/>
                  </a:ext>
                </a:extLst>
              </a:tr>
              <a:tr h="566674">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Y1</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a:spcBef>
                          <a:spcPts val="0"/>
                        </a:spcBef>
                        <a:spcAft>
                          <a:spcPts val="0"/>
                        </a:spcAft>
                      </a:pP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Many Christians express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belonging</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 through the symbol of the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Cross</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 the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Bible</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 the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church</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 as a place of worship  and actions, such. as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baptism</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000" b="1" dirty="0">
                          <a:solidFill>
                            <a:schemeClr val="bg1"/>
                          </a:solidFill>
                          <a:latin typeface="Calibri" panose="020F0502020204030204" pitchFamily="34" charset="0"/>
                          <a:ea typeface="Calibri" panose="020F0502020204030204" pitchFamily="34" charset="0"/>
                          <a:cs typeface="Calibri" panose="020F0502020204030204" pitchFamily="34" charset="0"/>
                        </a:rPr>
                        <a:t>Christmas</a:t>
                      </a:r>
                      <a:r>
                        <a:rPr lang="en-GB" sz="1000" dirty="0">
                          <a:solidFill>
                            <a:schemeClr val="bg1"/>
                          </a:solidFill>
                          <a:latin typeface="Calibri" panose="020F0502020204030204" pitchFamily="34" charset="0"/>
                          <a:ea typeface="Calibri" panose="020F0502020204030204" pitchFamily="34" charset="0"/>
                          <a:cs typeface="Calibri" panose="020F0502020204030204" pitchFamily="34" charset="0"/>
                        </a:rPr>
                        <a:t> is </a:t>
                      </a:r>
                      <a:r>
                        <a:rPr lang="en-GB" sz="1000" b="1" dirty="0">
                          <a:solidFill>
                            <a:schemeClr val="bg1"/>
                          </a:solidFill>
                          <a:latin typeface="Calibri" panose="020F0502020204030204" pitchFamily="34" charset="0"/>
                          <a:ea typeface="Calibri" panose="020F0502020204030204" pitchFamily="34" charset="0"/>
                          <a:cs typeface="Calibri" panose="020F0502020204030204" pitchFamily="34" charset="0"/>
                        </a:rPr>
                        <a:t>celebrated</a:t>
                      </a:r>
                      <a:r>
                        <a:rPr lang="en-GB" sz="1000" dirty="0">
                          <a:solidFill>
                            <a:schemeClr val="bg1"/>
                          </a:solidFill>
                          <a:latin typeface="Calibri" panose="020F0502020204030204" pitchFamily="34" charset="0"/>
                          <a:ea typeface="Calibri" panose="020F0502020204030204" pitchFamily="34" charset="0"/>
                          <a:cs typeface="Calibri" panose="020F0502020204030204" pitchFamily="34" charset="0"/>
                        </a:rPr>
                        <a:t> by many Christians to remember the </a:t>
                      </a:r>
                      <a:r>
                        <a:rPr lang="en-GB" sz="1000" b="1" dirty="0">
                          <a:solidFill>
                            <a:schemeClr val="bg1"/>
                          </a:solidFill>
                          <a:latin typeface="Calibri" panose="020F0502020204030204" pitchFamily="34" charset="0"/>
                          <a:ea typeface="Calibri" panose="020F0502020204030204" pitchFamily="34" charset="0"/>
                          <a:cs typeface="Calibri" panose="020F0502020204030204" pitchFamily="34" charset="0"/>
                        </a:rPr>
                        <a:t>incarnation of Jesus Christ</a:t>
                      </a:r>
                      <a:r>
                        <a:rPr lang="en-GB" sz="1000" dirty="0">
                          <a:solidFill>
                            <a:schemeClr val="bg1"/>
                          </a:solidFill>
                          <a:latin typeface="Calibri" panose="020F0502020204030204" pitchFamily="34" charset="0"/>
                          <a:ea typeface="Calibri" panose="020F0502020204030204" pitchFamily="34" charset="0"/>
                          <a:cs typeface="Calibri" panose="020F0502020204030204" pitchFamily="34" charset="0"/>
                        </a:rPr>
                        <a:t>, a special gift from God who would be a </a:t>
                      </a:r>
                      <a:r>
                        <a:rPr lang="en-GB" sz="1000" b="1" dirty="0">
                          <a:solidFill>
                            <a:schemeClr val="bg1"/>
                          </a:solidFill>
                          <a:latin typeface="Calibri" panose="020F0502020204030204" pitchFamily="34" charset="0"/>
                          <a:ea typeface="Calibri" panose="020F0502020204030204" pitchFamily="34" charset="0"/>
                          <a:cs typeface="Calibri" panose="020F0502020204030204" pitchFamily="34" charset="0"/>
                        </a:rPr>
                        <a:t>saviour</a:t>
                      </a:r>
                      <a:r>
                        <a:rPr lang="en-GB" sz="1000" dirty="0">
                          <a:solidFill>
                            <a:schemeClr val="bg1"/>
                          </a:solidFill>
                          <a:latin typeface="Calibri" panose="020F0502020204030204" pitchFamily="34" charset="0"/>
                          <a:ea typeface="Calibri" panose="020F0502020204030204" pitchFamily="34" charset="0"/>
                          <a:cs typeface="Calibri" panose="020F0502020204030204" pitchFamily="34" charset="0"/>
                        </a:rPr>
                        <a: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The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Bible</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 teaches Christians that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God</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 was responsible for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creating the world </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and humans have a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responsibility</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 to look after it.</a:t>
                      </a:r>
                    </a:p>
                    <a:p>
                      <a:pPr>
                        <a:spcBef>
                          <a:spcPts val="0"/>
                        </a:spcBef>
                        <a:spcAft>
                          <a:spcPts val="0"/>
                        </a:spcAft>
                      </a:pP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Many Christians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express</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 God’s importance through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diverse</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prayer, praise </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and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worship</a:t>
                      </a:r>
                      <a:endPar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2299316123"/>
                  </a:ext>
                </a:extLst>
              </a:tr>
              <a:tr h="320697">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Y2</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There is evidence of Christianity in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local communities</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Many Christians seek to understand God through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stories</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 about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Jesus </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and stories told by him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(parables).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Easter</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 reveals core Christian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beliefs</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 about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Jesus' life, death and resurrection </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and humanity’s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salvation</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1256699385"/>
                  </a:ext>
                </a:extLst>
              </a:tr>
              <a:tr h="377529">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Y3</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dirty="0">
                          <a:solidFill>
                            <a:schemeClr val="bg1"/>
                          </a:solidFill>
                          <a:latin typeface="Calibri" panose="020F0502020204030204" pitchFamily="34" charset="0"/>
                          <a:ea typeface="Calibri" panose="020F0502020204030204" pitchFamily="34" charset="0"/>
                          <a:cs typeface="Calibri" panose="020F0502020204030204" pitchFamily="34" charset="0"/>
                        </a:rPr>
                        <a:t>The history of the </a:t>
                      </a:r>
                      <a:r>
                        <a:rPr lang="en-GB" sz="1000" b="1" dirty="0">
                          <a:solidFill>
                            <a:schemeClr val="bg1"/>
                          </a:solidFill>
                          <a:latin typeface="Calibri" panose="020F0502020204030204" pitchFamily="34" charset="0"/>
                          <a:ea typeface="Calibri" panose="020F0502020204030204" pitchFamily="34" charset="0"/>
                          <a:cs typeface="Calibri" panose="020F0502020204030204" pitchFamily="34" charset="0"/>
                        </a:rPr>
                        <a:t>writing</a:t>
                      </a:r>
                      <a:r>
                        <a:rPr lang="en-GB" sz="1000" dirty="0">
                          <a:solidFill>
                            <a:schemeClr val="bg1"/>
                          </a:solidFill>
                          <a:latin typeface="Calibri" panose="020F0502020204030204" pitchFamily="34" charset="0"/>
                          <a:ea typeface="Calibri" panose="020F0502020204030204" pitchFamily="34" charset="0"/>
                          <a:cs typeface="Calibri" panose="020F0502020204030204" pitchFamily="34" charset="0"/>
                        </a:rPr>
                        <a:t> and </a:t>
                      </a:r>
                      <a:r>
                        <a:rPr lang="en-GB" sz="1000" b="1" dirty="0">
                          <a:solidFill>
                            <a:schemeClr val="bg1"/>
                          </a:solidFill>
                          <a:latin typeface="Calibri" panose="020F0502020204030204" pitchFamily="34" charset="0"/>
                          <a:ea typeface="Calibri" panose="020F0502020204030204" pitchFamily="34" charset="0"/>
                          <a:cs typeface="Calibri" panose="020F0502020204030204" pitchFamily="34" charset="0"/>
                        </a:rPr>
                        <a:t>construction</a:t>
                      </a:r>
                      <a:r>
                        <a:rPr lang="en-GB" sz="1000" dirty="0">
                          <a:solidFill>
                            <a:schemeClr val="bg1"/>
                          </a:solidFill>
                          <a:latin typeface="Calibri" panose="020F0502020204030204" pitchFamily="34" charset="0"/>
                          <a:ea typeface="Calibri" panose="020F0502020204030204" pitchFamily="34" charset="0"/>
                          <a:cs typeface="Calibri" panose="020F0502020204030204" pitchFamily="34" charset="0"/>
                        </a:rPr>
                        <a:t> of the </a:t>
                      </a:r>
                      <a:r>
                        <a:rPr lang="en-GB" sz="1000" b="1" dirty="0">
                          <a:solidFill>
                            <a:schemeClr val="bg1"/>
                          </a:solidFill>
                          <a:latin typeface="Calibri" panose="020F0502020204030204" pitchFamily="34" charset="0"/>
                          <a:ea typeface="Calibri" panose="020F0502020204030204" pitchFamily="34" charset="0"/>
                          <a:cs typeface="Calibri" panose="020F0502020204030204" pitchFamily="34" charset="0"/>
                        </a:rPr>
                        <a:t>Bible</a:t>
                      </a:r>
                      <a:r>
                        <a:rPr lang="en-GB" sz="1000" dirty="0">
                          <a:solidFill>
                            <a:schemeClr val="bg1"/>
                          </a:solidFill>
                          <a:latin typeface="Calibri" panose="020F0502020204030204" pitchFamily="34" charset="0"/>
                          <a:ea typeface="Calibri" panose="020F0502020204030204" pitchFamily="34" charset="0"/>
                          <a:cs typeface="Calibri" panose="020F0502020204030204" pitchFamily="34" charset="0"/>
                        </a:rPr>
                        <a:t> influences how different people think about it and </a:t>
                      </a:r>
                      <a:r>
                        <a:rPr lang="en-GB" sz="1000" b="1" dirty="0">
                          <a:solidFill>
                            <a:schemeClr val="bg1"/>
                          </a:solidFill>
                          <a:latin typeface="Calibri" panose="020F0502020204030204" pitchFamily="34" charset="0"/>
                          <a:ea typeface="Calibri" panose="020F0502020204030204" pitchFamily="34" charset="0"/>
                          <a:cs typeface="Calibri" panose="020F0502020204030204" pitchFamily="34" charset="0"/>
                        </a:rPr>
                        <a:t>interpret</a:t>
                      </a:r>
                      <a:r>
                        <a:rPr lang="en-GB" sz="1000" dirty="0">
                          <a:solidFill>
                            <a:schemeClr val="bg1"/>
                          </a:solidFill>
                          <a:latin typeface="Calibri" panose="020F0502020204030204" pitchFamily="34" charset="0"/>
                          <a:ea typeface="Calibri" panose="020F0502020204030204" pitchFamily="34" charset="0"/>
                          <a:cs typeface="Calibri" panose="020F0502020204030204" pitchFamily="34" charset="0"/>
                        </a:rPr>
                        <a:t> its contents.</a:t>
                      </a:r>
                    </a:p>
                    <a:p>
                      <a:pPr>
                        <a:spcBef>
                          <a:spcPts val="0"/>
                        </a:spcBef>
                        <a:spcAft>
                          <a:spcPts val="0"/>
                        </a:spcAft>
                      </a:pP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Many Christians believe God is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Trinity</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 One God as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Father</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Son</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Holy Spirit</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 The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significance</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 of this is often explored through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symbolism.</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Many Christians turn to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Biblical teachings </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for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moral guidance.</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527509039"/>
                  </a:ext>
                </a:extLst>
              </a:tr>
              <a:tr h="346320">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Y4</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a:spcBef>
                          <a:spcPts val="0"/>
                        </a:spcBef>
                        <a:spcAft>
                          <a:spcPts val="0"/>
                        </a:spcAft>
                      </a:pP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Ritual animal sacrifice </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to make amends with God originates from ancient Jewish tradition illustrated in the Biblical story of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Abraham and Isaac.</a:t>
                      </a:r>
                    </a:p>
                    <a:p>
                      <a:pPr>
                        <a:spcBef>
                          <a:spcPts val="0"/>
                        </a:spcBef>
                        <a:spcAft>
                          <a:spcPts val="0"/>
                        </a:spcAft>
                      </a:pP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Christianity teaches that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Jesus' ultimate sacrifice </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means people now need only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repent</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 for their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sins</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 to be forgiven.</a:t>
                      </a:r>
                    </a:p>
                    <a:p>
                      <a:pPr>
                        <a:spcBef>
                          <a:spcPts val="0"/>
                        </a:spcBef>
                        <a:spcAft>
                          <a:spcPts val="0"/>
                        </a:spcAft>
                      </a:pP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Many Christians see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injustice</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 in the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suffering</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 of others and believe they should make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personal sacrifices </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both to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please God and help others</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2021 Census data reveals 46.2% of the population identify as “Christian”.</a:t>
                      </a:r>
                      <a:endPar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2985167854"/>
                  </a:ext>
                </a:extLst>
              </a:tr>
              <a:tr h="346320">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Y5</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Christianity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spread </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and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diversified</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 due to the influence of different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people </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and events including: the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Great Commission</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Roman Empire, Nicene Creed, Great Schism, Martin Luther, Henry VIII, local representation.</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Many Christians believe that the Old Testament prophecy of a Messiah (Isaiah) is fulfilled in Jesus Christ’s ultimate sacrifice. Handel’s Messiah and other art works seek to express the spiritual significance of this belief.</a:t>
                      </a:r>
                      <a:endPar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3565694690"/>
                  </a:ext>
                </a:extLst>
              </a:tr>
              <a:tr h="0">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Y6</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Despite differences in the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Gospel narratives </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of the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resurrection of Christ</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 the belief is key in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Christian Theology </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as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Jesus' defeat of death </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brings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salvation</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 and a </a:t>
                      </a:r>
                      <a:r>
                        <a:rPr lang="en-GB" sz="1000" b="1" dirty="0">
                          <a:solidFill>
                            <a:schemeClr val="bg1"/>
                          </a:solidFill>
                          <a:latin typeface="Calibri" panose="020F0502020204030204" pitchFamily="34" charset="0"/>
                          <a:ea typeface="Calibri" panose="020F0502020204030204" pitchFamily="34" charset="0"/>
                          <a:cs typeface="Calibri" panose="020F0502020204030204" pitchFamily="34" charset="0"/>
                        </a:rPr>
                        <a:t>reconciliation</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 with God </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to believers. Without the religious ‘truth’ of resurrection Christianity becomes “meaningless”.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The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Genesis</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 account of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creation</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 can be interpreted in different ways. Despite historical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debate</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 about the origins of the world,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most Christians now do not consider Genesis a historical, factual account</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 Most Christians reconcile their belief in a “creator God” with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modern scientific explanations</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a:t>
                      </a:r>
                      <a:endPar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Many Christians believe that their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actions</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 in life will be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judged</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 </a:t>
                      </a:r>
                      <a:r>
                        <a:rPr kumimoji="0" lang="en-US" sz="1000" b="0" i="0" u="none" strike="noStrike" kern="1200" cap="none" spc="0" normalizeH="0" baseline="0" noProof="0" dirty="0">
                          <a:ln>
                            <a:noFill/>
                          </a:ln>
                          <a:solidFill>
                            <a:schemeClr val="bg1"/>
                          </a:solidFill>
                          <a:effectLst/>
                          <a:uLnTx/>
                          <a:uFillTx/>
                          <a:latin typeface="Calibri" panose="020F0502020204030204" pitchFamily="34" charset="0"/>
                          <a:ea typeface="Calibri" panose="020F0502020204030204" pitchFamily="34" charset="0"/>
                          <a:cs typeface="Calibri" panose="020F0502020204030204" pitchFamily="34" charset="0"/>
                        </a:rPr>
                        <a:t>In practice, most Christians believe they should find </a:t>
                      </a:r>
                      <a:r>
                        <a:rPr kumimoji="0" lang="en-US" sz="1000" b="1" i="0" u="none" strike="noStrike" kern="1200" cap="none" spc="0" normalizeH="0" baseline="0" noProof="0" dirty="0">
                          <a:ln>
                            <a:noFill/>
                          </a:ln>
                          <a:solidFill>
                            <a:schemeClr val="bg1"/>
                          </a:solidFill>
                          <a:effectLst/>
                          <a:uLnTx/>
                          <a:uFillTx/>
                          <a:latin typeface="Calibri" panose="020F0502020204030204" pitchFamily="34" charset="0"/>
                          <a:ea typeface="Calibri" panose="020F0502020204030204" pitchFamily="34" charset="0"/>
                          <a:cs typeface="Calibri" panose="020F0502020204030204" pitchFamily="34" charset="0"/>
                        </a:rPr>
                        <a:t>purpose</a:t>
                      </a:r>
                      <a:r>
                        <a:rPr kumimoji="0" lang="en-US" sz="1000" b="0" i="0" u="none" strike="noStrike" kern="1200" cap="none" spc="0" normalizeH="0" baseline="0" noProof="0" dirty="0">
                          <a:ln>
                            <a:noFill/>
                          </a:ln>
                          <a:solidFill>
                            <a:schemeClr val="bg1"/>
                          </a:solidFill>
                          <a:effectLst/>
                          <a:uLnTx/>
                          <a:uFillTx/>
                          <a:latin typeface="Calibri" panose="020F0502020204030204" pitchFamily="34" charset="0"/>
                          <a:ea typeface="Calibri" panose="020F0502020204030204" pitchFamily="34" charset="0"/>
                          <a:cs typeface="Calibri" panose="020F0502020204030204" pitchFamily="34" charset="0"/>
                        </a:rPr>
                        <a:t> in life </a:t>
                      </a:r>
                      <a:r>
                        <a:rPr kumimoji="0" lang="en-US" sz="1000" b="1" i="0" u="none" strike="noStrike" kern="1200" cap="none" spc="0" normalizeH="0" baseline="0" noProof="0" dirty="0">
                          <a:ln>
                            <a:noFill/>
                          </a:ln>
                          <a:solidFill>
                            <a:schemeClr val="bg1"/>
                          </a:solidFill>
                          <a:effectLst/>
                          <a:uLnTx/>
                          <a:uFillTx/>
                          <a:latin typeface="Calibri" panose="020F0502020204030204" pitchFamily="34" charset="0"/>
                          <a:ea typeface="Calibri" panose="020F0502020204030204" pitchFamily="34" charset="0"/>
                          <a:cs typeface="Calibri" panose="020F0502020204030204" pitchFamily="34" charset="0"/>
                        </a:rPr>
                        <a:t>through doing good things because they are right,</a:t>
                      </a:r>
                      <a:r>
                        <a:rPr kumimoji="0" lang="en-US" sz="1000" b="0" i="0" u="none" strike="noStrike" kern="1200" cap="none" spc="0" normalizeH="0" baseline="0" noProof="0" dirty="0">
                          <a:ln>
                            <a:noFill/>
                          </a:ln>
                          <a:solidFill>
                            <a:schemeClr val="bg1"/>
                          </a:solidFill>
                          <a:effectLst/>
                          <a:uLnTx/>
                          <a:uFillTx/>
                          <a:latin typeface="Calibri" panose="020F0502020204030204" pitchFamily="34" charset="0"/>
                          <a:ea typeface="Calibri" panose="020F0502020204030204" pitchFamily="34" charset="0"/>
                          <a:cs typeface="Calibri" panose="020F0502020204030204" pitchFamily="34" charset="0"/>
                        </a:rPr>
                        <a:t> not just for the reward in Heaven.</a:t>
                      </a:r>
                      <a:endPar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1015451859"/>
                  </a:ext>
                </a:extLst>
              </a:tr>
            </a:tbl>
          </a:graphicData>
        </a:graphic>
      </p:graphicFrame>
      <p:sp>
        <p:nvSpPr>
          <p:cNvPr id="7" name="Freeform: Shape 6">
            <a:extLst>
              <a:ext uri="{FF2B5EF4-FFF2-40B4-BE49-F238E27FC236}">
                <a16:creationId xmlns:a16="http://schemas.microsoft.com/office/drawing/2014/main" id="{CABCFDD9-1C50-FCC4-2A31-EF131F2C9162}"/>
              </a:ext>
            </a:extLst>
          </p:cNvPr>
          <p:cNvSpPr/>
          <p:nvPr/>
        </p:nvSpPr>
        <p:spPr>
          <a:xfrm>
            <a:off x="0" y="799342"/>
            <a:ext cx="2320212" cy="317645"/>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6157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16157 w 8581423"/>
              <a:gd name="connsiteY4" fmla="*/ 0 h 6423949"/>
              <a:gd name="connsiteX0" fmla="*/ 79025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79025 w 8581423"/>
              <a:gd name="connsiteY4" fmla="*/ 0 h 6423949"/>
              <a:gd name="connsiteX0" fmla="*/ 36589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36589 w 8581423"/>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476821 w 8546269"/>
              <a:gd name="connsiteY3" fmla="*/ 138896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96393 w 8546269"/>
              <a:gd name="connsiteY3" fmla="*/ 138898 h 6423949"/>
              <a:gd name="connsiteX4" fmla="*/ 1435 w 8546269"/>
              <a:gd name="connsiteY4" fmla="*/ 0 h 6423949"/>
              <a:gd name="connsiteX0" fmla="*/ 1435 w 8546269"/>
              <a:gd name="connsiteY0" fmla="*/ 26944 h 6450893"/>
              <a:gd name="connsiteX1" fmla="*/ 2567 w 8546269"/>
              <a:gd name="connsiteY1" fmla="*/ 6450893 h 6450893"/>
              <a:gd name="connsiteX2" fmla="*/ 8546269 w 8546269"/>
              <a:gd name="connsiteY2" fmla="*/ 6335146 h 6450893"/>
              <a:gd name="connsiteX3" fmla="*/ 8276650 w 8546269"/>
              <a:gd name="connsiteY3" fmla="*/ 0 h 6450893"/>
              <a:gd name="connsiteX4" fmla="*/ 1435 w 8546269"/>
              <a:gd name="connsiteY4" fmla="*/ 26944 h 6450893"/>
              <a:gd name="connsiteX0" fmla="*/ 1435 w 8546269"/>
              <a:gd name="connsiteY0" fmla="*/ 82225 h 6506174"/>
              <a:gd name="connsiteX1" fmla="*/ 2567 w 8546269"/>
              <a:gd name="connsiteY1" fmla="*/ 6506174 h 6506174"/>
              <a:gd name="connsiteX2" fmla="*/ 8546269 w 8546269"/>
              <a:gd name="connsiteY2" fmla="*/ 6390427 h 6506174"/>
              <a:gd name="connsiteX3" fmla="*/ 8266777 w 8546269"/>
              <a:gd name="connsiteY3" fmla="*/ 0 h 6506174"/>
              <a:gd name="connsiteX4" fmla="*/ 1435 w 8546269"/>
              <a:gd name="connsiteY4" fmla="*/ 82225 h 6506174"/>
              <a:gd name="connsiteX0" fmla="*/ 1435 w 8546269"/>
              <a:gd name="connsiteY0" fmla="*/ 0 h 6423949"/>
              <a:gd name="connsiteX1" fmla="*/ 2567 w 8546269"/>
              <a:gd name="connsiteY1" fmla="*/ 6423949 h 6423949"/>
              <a:gd name="connsiteX2" fmla="*/ 8546269 w 8546269"/>
              <a:gd name="connsiteY2" fmla="*/ 6308202 h 6423949"/>
              <a:gd name="connsiteX3" fmla="*/ 8266777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47032 w 8546269"/>
              <a:gd name="connsiteY3" fmla="*/ 28337 h 6423949"/>
              <a:gd name="connsiteX4" fmla="*/ 1435 w 8546269"/>
              <a:gd name="connsiteY4" fmla="*/ 0 h 6423949"/>
              <a:gd name="connsiteX0" fmla="*/ 1435 w 8546269"/>
              <a:gd name="connsiteY0" fmla="*/ 54584 h 6478533"/>
              <a:gd name="connsiteX1" fmla="*/ 2567 w 8546269"/>
              <a:gd name="connsiteY1" fmla="*/ 6478533 h 6478533"/>
              <a:gd name="connsiteX2" fmla="*/ 8546269 w 8546269"/>
              <a:gd name="connsiteY2" fmla="*/ 6362786 h 6478533"/>
              <a:gd name="connsiteX3" fmla="*/ 8227286 w 8546269"/>
              <a:gd name="connsiteY3" fmla="*/ 0 h 6478533"/>
              <a:gd name="connsiteX4" fmla="*/ 1435 w 8546269"/>
              <a:gd name="connsiteY4" fmla="*/ 54584 h 6478533"/>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237159 w 8566014"/>
              <a:gd name="connsiteY3" fmla="*/ 55977 h 6423949"/>
              <a:gd name="connsiteX4" fmla="*/ 1435 w 8566014"/>
              <a:gd name="connsiteY4" fmla="*/ 0 h 6423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66014" h="6423949">
                <a:moveTo>
                  <a:pt x="1435" y="0"/>
                </a:moveTo>
                <a:cubicBezTo>
                  <a:pt x="-3951" y="2141316"/>
                  <a:pt x="7953" y="4282633"/>
                  <a:pt x="2567" y="6423949"/>
                </a:cubicBezTo>
                <a:lnTo>
                  <a:pt x="8566014" y="6391129"/>
                </a:lnTo>
                <a:lnTo>
                  <a:pt x="8237159" y="55977"/>
                </a:lnTo>
                <a:lnTo>
                  <a:pt x="1435" y="0"/>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a:r>
              <a:rPr lang="en-US" sz="1600" b="1" dirty="0">
                <a:solidFill>
                  <a:srgbClr val="FFFFFF"/>
                </a:solidFill>
                <a:latin typeface="United Curriculum" panose="020B0604020202020204" charset="0"/>
                <a:ea typeface="Roboto Slab" pitchFamily="2" charset="0"/>
              </a:rPr>
              <a:t>Part 1 of 6</a:t>
            </a:r>
            <a:endParaRPr lang="en-GB" sz="1600" b="1" dirty="0">
              <a:solidFill>
                <a:srgbClr val="FFFFFF"/>
              </a:solidFill>
              <a:latin typeface="United Curriculum" panose="020B0604020202020204" charset="0"/>
              <a:ea typeface="Roboto Slab" pitchFamily="2" charset="0"/>
            </a:endParaRPr>
          </a:p>
        </p:txBody>
      </p:sp>
    </p:spTree>
    <p:extLst>
      <p:ext uri="{BB962C8B-B14F-4D97-AF65-F5344CB8AC3E}">
        <p14:creationId xmlns:p14="http://schemas.microsoft.com/office/powerpoint/2010/main" val="11374494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97C2F7D-1622-BE08-AF02-9493599DE59B}"/>
              </a:ext>
            </a:extLst>
          </p:cNvPr>
          <p:cNvSpPr>
            <a:spLocks noGrp="1"/>
          </p:cNvSpPr>
          <p:nvPr>
            <p:ph type="body" sz="quarter" idx="10"/>
          </p:nvPr>
        </p:nvSpPr>
        <p:spPr>
          <a:prstGeom prst="rect">
            <a:avLst/>
          </a:prstGeom>
        </p:spPr>
        <p:txBody>
          <a:bodyPr lIns="91440" tIns="45720" rIns="91440" bIns="45720" anchor="ctr"/>
          <a:lstStyle/>
          <a:p>
            <a:r>
              <a:rPr lang="en-GB" dirty="0"/>
              <a:t>Substantive Knowledge</a:t>
            </a:r>
          </a:p>
        </p:txBody>
      </p:sp>
      <p:graphicFrame>
        <p:nvGraphicFramePr>
          <p:cNvPr id="3" name="Table 6">
            <a:extLst>
              <a:ext uri="{FF2B5EF4-FFF2-40B4-BE49-F238E27FC236}">
                <a16:creationId xmlns:a16="http://schemas.microsoft.com/office/drawing/2014/main" id="{D89FC612-BAA8-8019-7B73-15FD1EE8D5A1}"/>
              </a:ext>
            </a:extLst>
          </p:cNvPr>
          <p:cNvGraphicFramePr>
            <a:graphicFrameLocks noGrp="1"/>
          </p:cNvGraphicFramePr>
          <p:nvPr>
            <p:extLst>
              <p:ext uri="{D42A27DB-BD31-4B8C-83A1-F6EECF244321}">
                <p14:modId xmlns:p14="http://schemas.microsoft.com/office/powerpoint/2010/main" val="2638403331"/>
              </p:ext>
            </p:extLst>
          </p:nvPr>
        </p:nvGraphicFramePr>
        <p:xfrm>
          <a:off x="203203" y="1224004"/>
          <a:ext cx="9181429" cy="4219089"/>
        </p:xfrm>
        <a:graphic>
          <a:graphicData uri="http://schemas.openxmlformats.org/drawingml/2006/table">
            <a:tbl>
              <a:tblPr firstRow="1" bandRow="1">
                <a:tableStyleId>{5C22544A-7EE6-4342-B048-85BDC9FD1C3A}</a:tableStyleId>
              </a:tblPr>
              <a:tblGrid>
                <a:gridCol w="292329">
                  <a:extLst>
                    <a:ext uri="{9D8B030D-6E8A-4147-A177-3AD203B41FA5}">
                      <a16:colId xmlns:a16="http://schemas.microsoft.com/office/drawing/2014/main" val="4050479491"/>
                    </a:ext>
                  </a:extLst>
                </a:gridCol>
                <a:gridCol w="8889100">
                  <a:extLst>
                    <a:ext uri="{9D8B030D-6E8A-4147-A177-3AD203B41FA5}">
                      <a16:colId xmlns:a16="http://schemas.microsoft.com/office/drawing/2014/main" val="2147120956"/>
                    </a:ext>
                  </a:extLst>
                </a:gridCol>
              </a:tblGrid>
              <a:tr h="203313">
                <a:tc>
                  <a:txBody>
                    <a:bodyPr/>
                    <a:lstStyle/>
                    <a:p>
                      <a:pPr>
                        <a:spcAft>
                          <a:spcPts val="0"/>
                        </a:spcAft>
                      </a:pPr>
                      <a:endParaRPr lang="en-GB" sz="900" dirty="0">
                        <a:solidFill>
                          <a:schemeClr val="bg1"/>
                        </a:solidFill>
                        <a:latin typeface="Roboto" panose="02000000000000000000" pitchFamily="2" charset="0"/>
                        <a:ea typeface="Roboto" panose="02000000000000000000" pitchFamily="2" charset="0"/>
                        <a:cs typeface="Roboto" panose="02000000000000000000" pitchFamily="2" charset="0"/>
                      </a:endParaRPr>
                    </a:p>
                  </a:txBody>
                  <a:tcPr marL="72000" marR="72000" marT="36000" marB="36000">
                    <a:lnL w="12700" cap="flat" cmpd="sng" algn="ctr">
                      <a:no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Calibri" panose="020F0502020204030204" pitchFamily="34" charset="0"/>
                          <a:ea typeface="Calibri" panose="020F0502020204030204" pitchFamily="34" charset="0"/>
                          <a:cs typeface="Calibri" panose="020F0502020204030204" pitchFamily="34" charset="0"/>
                        </a:rPr>
                        <a:t>Judaism</a:t>
                      </a:r>
                    </a:p>
                  </a:txBody>
                  <a:tcPr marL="72000" marR="72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extLst>
                  <a:ext uri="{0D108BD9-81ED-4DB2-BD59-A6C34878D82A}">
                    <a16:rowId xmlns:a16="http://schemas.microsoft.com/office/drawing/2014/main" val="1144577124"/>
                  </a:ext>
                </a:extLst>
              </a:tr>
              <a:tr h="268903">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R</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050" b="1" dirty="0">
                          <a:solidFill>
                            <a:schemeClr val="bg1"/>
                          </a:solidFill>
                          <a:effectLst/>
                          <a:latin typeface="Calibri" panose="020F0502020204030204" pitchFamily="34" charset="0"/>
                          <a:ea typeface="Calibri" panose="020F0502020204030204" pitchFamily="34" charset="0"/>
                          <a:cs typeface="Calibri" panose="020F0502020204030204" pitchFamily="34" charset="0"/>
                        </a:rPr>
                        <a:t>People </a:t>
                      </a:r>
                      <a:r>
                        <a:rPr lang="en-US" sz="1050" b="1" dirty="0">
                          <a:solidFill>
                            <a:schemeClr val="bg1"/>
                          </a:solidFill>
                          <a:latin typeface="Calibri" panose="020F0502020204030204" pitchFamily="34" charset="0"/>
                          <a:ea typeface="Calibri" panose="020F0502020204030204" pitchFamily="34" charset="0"/>
                          <a:cs typeface="Calibri" panose="020F0502020204030204" pitchFamily="34" charset="0"/>
                        </a:rPr>
                        <a:t>today have different beliefs and celebrate them in different ways. </a:t>
                      </a:r>
                      <a:r>
                        <a:rPr lang="en-US" sz="1050" dirty="0">
                          <a:solidFill>
                            <a:schemeClr val="bg1"/>
                          </a:solidFill>
                          <a:latin typeface="Calibri" panose="020F0502020204030204" pitchFamily="34" charset="0"/>
                          <a:ea typeface="Calibri" panose="020F0502020204030204" pitchFamily="34" charset="0"/>
                          <a:cs typeface="Calibri" panose="020F0502020204030204" pitchFamily="34" charset="0"/>
                        </a:rPr>
                        <a:t>We learn about different religious festivals and how they can be celebrated by families. </a:t>
                      </a:r>
                      <a:endParaRPr lang="en-US" sz="900" dirty="0">
                        <a:solidFill>
                          <a:schemeClr val="bg1"/>
                        </a:solidFill>
                        <a:latin typeface="Calibri" panose="020F0502020204030204" pitchFamily="34" charset="0"/>
                        <a:ea typeface="Calibri" panose="020F0502020204030204" pitchFamily="34" charset="0"/>
                        <a:cs typeface="Calibri" panose="020F0502020204030204" pitchFamily="34"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1379203554"/>
                  </a:ext>
                </a:extLst>
              </a:tr>
              <a:tr h="566674">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Y1</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050" dirty="0">
                          <a:solidFill>
                            <a:schemeClr val="bg1"/>
                          </a:solidFill>
                          <a:latin typeface="Calibri" panose="020F0502020204030204" pitchFamily="34" charset="0"/>
                          <a:ea typeface="Calibri" panose="020F0502020204030204" pitchFamily="34" charset="0"/>
                          <a:cs typeface="Calibri" panose="020F0502020204030204" pitchFamily="34" charset="0"/>
                        </a:rPr>
                        <a:t>Many Jewish people express </a:t>
                      </a:r>
                      <a:r>
                        <a:rPr lang="en-US" sz="1050" b="1" dirty="0">
                          <a:solidFill>
                            <a:schemeClr val="bg1"/>
                          </a:solidFill>
                          <a:latin typeface="Calibri" panose="020F0502020204030204" pitchFamily="34" charset="0"/>
                          <a:ea typeface="Calibri" panose="020F0502020204030204" pitchFamily="34" charset="0"/>
                          <a:cs typeface="Calibri" panose="020F0502020204030204" pitchFamily="34" charset="0"/>
                        </a:rPr>
                        <a:t>belonging</a:t>
                      </a:r>
                      <a:r>
                        <a:rPr lang="en-US" sz="1050" dirty="0">
                          <a:solidFill>
                            <a:schemeClr val="bg1"/>
                          </a:solidFill>
                          <a:latin typeface="Calibri" panose="020F0502020204030204" pitchFamily="34" charset="0"/>
                          <a:ea typeface="Calibri" panose="020F0502020204030204" pitchFamily="34" charset="0"/>
                          <a:cs typeface="Calibri" panose="020F0502020204030204" pitchFamily="34" charset="0"/>
                        </a:rPr>
                        <a:t> through the symbol of the </a:t>
                      </a:r>
                      <a:r>
                        <a:rPr lang="en-US" sz="1050" b="1" dirty="0">
                          <a:solidFill>
                            <a:schemeClr val="bg1"/>
                          </a:solidFill>
                          <a:latin typeface="Calibri" panose="020F0502020204030204" pitchFamily="34" charset="0"/>
                          <a:ea typeface="Calibri" panose="020F0502020204030204" pitchFamily="34" charset="0"/>
                          <a:cs typeface="Calibri" panose="020F0502020204030204" pitchFamily="34" charset="0"/>
                        </a:rPr>
                        <a:t>Star of David</a:t>
                      </a:r>
                      <a:r>
                        <a:rPr lang="en-US" sz="1050" dirty="0">
                          <a:solidFill>
                            <a:schemeClr val="bg1"/>
                          </a:solidFill>
                          <a:latin typeface="Calibri" panose="020F0502020204030204" pitchFamily="34" charset="0"/>
                          <a:ea typeface="Calibri" panose="020F0502020204030204" pitchFamily="34" charset="0"/>
                          <a:cs typeface="Calibri" panose="020F0502020204030204" pitchFamily="34" charset="0"/>
                        </a:rPr>
                        <a:t>, wearing of the </a:t>
                      </a:r>
                      <a:r>
                        <a:rPr lang="en-US" sz="1050" b="1" dirty="0">
                          <a:solidFill>
                            <a:schemeClr val="bg1"/>
                          </a:solidFill>
                          <a:latin typeface="Calibri" panose="020F0502020204030204" pitchFamily="34" charset="0"/>
                          <a:ea typeface="Calibri" panose="020F0502020204030204" pitchFamily="34" charset="0"/>
                          <a:cs typeface="Calibri" panose="020F0502020204030204" pitchFamily="34" charset="0"/>
                        </a:rPr>
                        <a:t>kippah </a:t>
                      </a:r>
                      <a:r>
                        <a:rPr lang="en-US" sz="1050" dirty="0">
                          <a:solidFill>
                            <a:schemeClr val="bg1"/>
                          </a:solidFill>
                          <a:latin typeface="Calibri" panose="020F0502020204030204" pitchFamily="34" charset="0"/>
                          <a:ea typeface="Calibri" panose="020F0502020204030204" pitchFamily="34" charset="0"/>
                          <a:cs typeface="Calibri" panose="020F0502020204030204" pitchFamily="34" charset="0"/>
                        </a:rPr>
                        <a:t>and/or </a:t>
                      </a:r>
                      <a:r>
                        <a:rPr lang="en-US" sz="1050" b="1" dirty="0">
                          <a:solidFill>
                            <a:schemeClr val="bg1"/>
                          </a:solidFill>
                          <a:latin typeface="Calibri" panose="020F0502020204030204" pitchFamily="34" charset="0"/>
                          <a:ea typeface="Calibri" panose="020F0502020204030204" pitchFamily="34" charset="0"/>
                          <a:cs typeface="Calibri" panose="020F0502020204030204" pitchFamily="34" charset="0"/>
                        </a:rPr>
                        <a:t>tallit</a:t>
                      </a:r>
                      <a:r>
                        <a:rPr lang="en-US" sz="1050" dirty="0">
                          <a:solidFill>
                            <a:schemeClr val="bg1"/>
                          </a:solidFill>
                          <a:latin typeface="Calibri" panose="020F0502020204030204" pitchFamily="34" charset="0"/>
                          <a:ea typeface="Calibri" panose="020F0502020204030204" pitchFamily="34" charset="0"/>
                          <a:cs typeface="Calibri" panose="020F0502020204030204" pitchFamily="34" charset="0"/>
                        </a:rPr>
                        <a:t>, the </a:t>
                      </a:r>
                      <a:r>
                        <a:rPr lang="en-US" sz="1050" b="1" dirty="0">
                          <a:solidFill>
                            <a:schemeClr val="bg1"/>
                          </a:solidFill>
                          <a:latin typeface="Calibri" panose="020F0502020204030204" pitchFamily="34" charset="0"/>
                          <a:ea typeface="Calibri" panose="020F0502020204030204" pitchFamily="34" charset="0"/>
                          <a:cs typeface="Calibri" panose="020F0502020204030204" pitchFamily="34" charset="0"/>
                        </a:rPr>
                        <a:t>Torah</a:t>
                      </a:r>
                      <a:r>
                        <a:rPr lang="en-US" sz="1050" dirty="0">
                          <a:solidFill>
                            <a:schemeClr val="bg1"/>
                          </a:solidFill>
                          <a:latin typeface="Calibri" panose="020F0502020204030204" pitchFamily="34" charset="0"/>
                          <a:ea typeface="Calibri" panose="020F0502020204030204" pitchFamily="34" charset="0"/>
                          <a:cs typeface="Calibri" panose="020F0502020204030204" pitchFamily="34" charset="0"/>
                        </a:rPr>
                        <a:t>, the </a:t>
                      </a:r>
                      <a:r>
                        <a:rPr lang="en-US" sz="1050" b="1" dirty="0">
                          <a:solidFill>
                            <a:schemeClr val="bg1"/>
                          </a:solidFill>
                          <a:latin typeface="Calibri" panose="020F0502020204030204" pitchFamily="34" charset="0"/>
                          <a:ea typeface="Calibri" panose="020F0502020204030204" pitchFamily="34" charset="0"/>
                          <a:cs typeface="Calibri" panose="020F0502020204030204" pitchFamily="34" charset="0"/>
                        </a:rPr>
                        <a:t>synagogue</a:t>
                      </a:r>
                      <a:r>
                        <a:rPr lang="en-US" sz="1050" dirty="0">
                          <a:solidFill>
                            <a:schemeClr val="bg1"/>
                          </a:solidFill>
                          <a:latin typeface="Calibri" panose="020F0502020204030204" pitchFamily="34" charset="0"/>
                          <a:ea typeface="Calibri" panose="020F0502020204030204" pitchFamily="34" charset="0"/>
                          <a:cs typeface="Calibri" panose="020F0502020204030204" pitchFamily="34" charset="0"/>
                        </a:rPr>
                        <a:t> as a place of worship.</a:t>
                      </a:r>
                    </a:p>
                    <a:p>
                      <a:pPr>
                        <a:spcBef>
                          <a:spcPts val="0"/>
                        </a:spcBef>
                        <a:spcAft>
                          <a:spcPts val="0"/>
                        </a:spcAft>
                      </a:pPr>
                      <a:r>
                        <a:rPr lang="en-US" sz="1050" dirty="0">
                          <a:solidFill>
                            <a:schemeClr val="bg1"/>
                          </a:solidFill>
                          <a:latin typeface="Calibri" panose="020F0502020204030204" pitchFamily="34" charset="0"/>
                          <a:ea typeface="Calibri" panose="020F0502020204030204" pitchFamily="34" charset="0"/>
                          <a:cs typeface="Calibri" panose="020F0502020204030204" pitchFamily="34" charset="0"/>
                        </a:rPr>
                        <a:t>The </a:t>
                      </a:r>
                      <a:r>
                        <a:rPr lang="en-US" sz="1050" b="1" dirty="0">
                          <a:solidFill>
                            <a:schemeClr val="bg1"/>
                          </a:solidFill>
                          <a:latin typeface="Calibri" panose="020F0502020204030204" pitchFamily="34" charset="0"/>
                          <a:ea typeface="Calibri" panose="020F0502020204030204" pitchFamily="34" charset="0"/>
                          <a:cs typeface="Calibri" panose="020F0502020204030204" pitchFamily="34" charset="0"/>
                        </a:rPr>
                        <a:t>Torah</a:t>
                      </a:r>
                      <a:r>
                        <a:rPr lang="en-US" sz="1050" dirty="0">
                          <a:solidFill>
                            <a:schemeClr val="bg1"/>
                          </a:solidFill>
                          <a:latin typeface="Calibri" panose="020F0502020204030204" pitchFamily="34" charset="0"/>
                          <a:ea typeface="Calibri" panose="020F0502020204030204" pitchFamily="34" charset="0"/>
                          <a:cs typeface="Calibri" panose="020F0502020204030204" pitchFamily="34" charset="0"/>
                        </a:rPr>
                        <a:t> teaches Jewish people that </a:t>
                      </a:r>
                      <a:r>
                        <a:rPr lang="en-US" sz="1050" b="1" dirty="0">
                          <a:solidFill>
                            <a:schemeClr val="bg1"/>
                          </a:solidFill>
                          <a:latin typeface="Calibri" panose="020F0502020204030204" pitchFamily="34" charset="0"/>
                          <a:ea typeface="Calibri" panose="020F0502020204030204" pitchFamily="34" charset="0"/>
                          <a:cs typeface="Calibri" panose="020F0502020204030204" pitchFamily="34" charset="0"/>
                        </a:rPr>
                        <a:t>God</a:t>
                      </a:r>
                      <a:r>
                        <a:rPr lang="en-US" sz="1050" dirty="0">
                          <a:solidFill>
                            <a:schemeClr val="bg1"/>
                          </a:solidFill>
                          <a:latin typeface="Calibri" panose="020F0502020204030204" pitchFamily="34" charset="0"/>
                          <a:ea typeface="Calibri" panose="020F0502020204030204" pitchFamily="34" charset="0"/>
                          <a:cs typeface="Calibri" panose="020F0502020204030204" pitchFamily="34" charset="0"/>
                        </a:rPr>
                        <a:t> was responsible for </a:t>
                      </a:r>
                      <a:r>
                        <a:rPr lang="en-US" sz="1050" b="1" dirty="0">
                          <a:solidFill>
                            <a:schemeClr val="bg1"/>
                          </a:solidFill>
                          <a:latin typeface="Calibri" panose="020F0502020204030204" pitchFamily="34" charset="0"/>
                          <a:ea typeface="Calibri" panose="020F0502020204030204" pitchFamily="34" charset="0"/>
                          <a:cs typeface="Calibri" panose="020F0502020204030204" pitchFamily="34" charset="0"/>
                        </a:rPr>
                        <a:t>creating the world </a:t>
                      </a:r>
                      <a:r>
                        <a:rPr lang="en-US" sz="1050" dirty="0">
                          <a:solidFill>
                            <a:schemeClr val="bg1"/>
                          </a:solidFill>
                          <a:latin typeface="Calibri" panose="020F0502020204030204" pitchFamily="34" charset="0"/>
                          <a:ea typeface="Calibri" panose="020F0502020204030204" pitchFamily="34" charset="0"/>
                          <a:cs typeface="Calibri" panose="020F0502020204030204" pitchFamily="34" charset="0"/>
                        </a:rPr>
                        <a:t>and humans have a </a:t>
                      </a:r>
                      <a:r>
                        <a:rPr lang="en-US" sz="1050" b="1" dirty="0">
                          <a:solidFill>
                            <a:schemeClr val="bg1"/>
                          </a:solidFill>
                          <a:latin typeface="Calibri" panose="020F0502020204030204" pitchFamily="34" charset="0"/>
                          <a:ea typeface="Calibri" panose="020F0502020204030204" pitchFamily="34" charset="0"/>
                          <a:cs typeface="Calibri" panose="020F0502020204030204" pitchFamily="34" charset="0"/>
                        </a:rPr>
                        <a:t>responsibility</a:t>
                      </a:r>
                      <a:r>
                        <a:rPr lang="en-US" sz="1050" dirty="0">
                          <a:solidFill>
                            <a:schemeClr val="bg1"/>
                          </a:solidFill>
                          <a:latin typeface="Calibri" panose="020F0502020204030204" pitchFamily="34" charset="0"/>
                          <a:ea typeface="Calibri" panose="020F0502020204030204" pitchFamily="34" charset="0"/>
                          <a:cs typeface="Calibri" panose="020F0502020204030204" pitchFamily="34" charset="0"/>
                        </a:rPr>
                        <a:t> to look after it.</a:t>
                      </a:r>
                    </a:p>
                    <a:p>
                      <a:pPr>
                        <a:spcBef>
                          <a:spcPts val="0"/>
                        </a:spcBef>
                        <a:spcAft>
                          <a:spcPts val="0"/>
                        </a:spcAft>
                      </a:pPr>
                      <a:r>
                        <a:rPr lang="en-US" sz="1050" b="1" dirty="0">
                          <a:solidFill>
                            <a:schemeClr val="bg1"/>
                          </a:solidFill>
                          <a:latin typeface="Calibri" panose="020F0502020204030204" pitchFamily="34" charset="0"/>
                          <a:ea typeface="Calibri" panose="020F0502020204030204" pitchFamily="34" charset="0"/>
                          <a:cs typeface="Calibri" panose="020F0502020204030204" pitchFamily="34" charset="0"/>
                        </a:rPr>
                        <a:t>Adam and Eve </a:t>
                      </a:r>
                      <a:r>
                        <a:rPr lang="en-US" sz="1050" dirty="0">
                          <a:solidFill>
                            <a:schemeClr val="bg1"/>
                          </a:solidFill>
                          <a:latin typeface="Calibri" panose="020F0502020204030204" pitchFamily="34" charset="0"/>
                          <a:ea typeface="Calibri" panose="020F0502020204030204" pitchFamily="34" charset="0"/>
                          <a:cs typeface="Calibri" panose="020F0502020204030204" pitchFamily="34" charset="0"/>
                        </a:rPr>
                        <a:t>broke God’s rule, the first </a:t>
                      </a:r>
                      <a:r>
                        <a:rPr lang="en-US" sz="1050" b="1" dirty="0">
                          <a:solidFill>
                            <a:schemeClr val="bg1"/>
                          </a:solidFill>
                          <a:latin typeface="Calibri" panose="020F0502020204030204" pitchFamily="34" charset="0"/>
                          <a:ea typeface="Calibri" panose="020F0502020204030204" pitchFamily="34" charset="0"/>
                          <a:cs typeface="Calibri" panose="020F0502020204030204" pitchFamily="34" charset="0"/>
                        </a:rPr>
                        <a:t>sin</a:t>
                      </a:r>
                      <a:r>
                        <a:rPr lang="en-US" sz="1050" dirty="0">
                          <a:solidFill>
                            <a:schemeClr val="bg1"/>
                          </a:solidFill>
                          <a:latin typeface="Calibri" panose="020F0502020204030204" pitchFamily="34" charset="0"/>
                          <a:ea typeface="Calibri" panose="020F0502020204030204" pitchFamily="34" charset="0"/>
                          <a:cs typeface="Calibri" panose="020F0502020204030204" pitchFamily="34" charset="0"/>
                        </a:rPr>
                        <a:t>, </a:t>
                      </a:r>
                      <a:r>
                        <a:rPr lang="en-US" sz="1050" b="1" dirty="0">
                          <a:solidFill>
                            <a:schemeClr val="bg1"/>
                          </a:solidFill>
                          <a:latin typeface="Calibri" panose="020F0502020204030204" pitchFamily="34" charset="0"/>
                          <a:ea typeface="Calibri" panose="020F0502020204030204" pitchFamily="34" charset="0"/>
                          <a:cs typeface="Calibri" panose="020F0502020204030204" pitchFamily="34" charset="0"/>
                        </a:rPr>
                        <a:t>separating humans from God.</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050" b="1" dirty="0">
                          <a:solidFill>
                            <a:schemeClr val="bg1"/>
                          </a:solidFill>
                          <a:latin typeface="Calibri" panose="020F0502020204030204" pitchFamily="34" charset="0"/>
                          <a:ea typeface="Calibri" panose="020F0502020204030204" pitchFamily="34" charset="0"/>
                          <a:cs typeface="Calibri" panose="020F0502020204030204" pitchFamily="34" charset="0"/>
                        </a:rPr>
                        <a:t>Shabbat</a:t>
                      </a:r>
                      <a:r>
                        <a:rPr lang="en-US" sz="1050" dirty="0">
                          <a:solidFill>
                            <a:schemeClr val="bg1"/>
                          </a:solidFill>
                          <a:latin typeface="Calibri" panose="020F0502020204030204" pitchFamily="34" charset="0"/>
                          <a:ea typeface="Calibri" panose="020F0502020204030204" pitchFamily="34" charset="0"/>
                          <a:cs typeface="Calibri" panose="020F0502020204030204" pitchFamily="34" charset="0"/>
                        </a:rPr>
                        <a:t> is a weekly “day of rest” linked with God’s example in the story of </a:t>
                      </a:r>
                      <a:r>
                        <a:rPr lang="en-US" sz="1050" b="1" dirty="0">
                          <a:solidFill>
                            <a:schemeClr val="bg1"/>
                          </a:solidFill>
                          <a:latin typeface="Calibri" panose="020F0502020204030204" pitchFamily="34" charset="0"/>
                          <a:ea typeface="Calibri" panose="020F0502020204030204" pitchFamily="34" charset="0"/>
                          <a:cs typeface="Calibri" panose="020F0502020204030204" pitchFamily="34" charset="0"/>
                        </a:rPr>
                        <a:t>creation</a:t>
                      </a:r>
                      <a:r>
                        <a:rPr lang="en-US" sz="1050" dirty="0">
                          <a:solidFill>
                            <a:schemeClr val="bg1"/>
                          </a:solidFill>
                          <a:latin typeface="Calibri" panose="020F0502020204030204" pitchFamily="34" charset="0"/>
                          <a:ea typeface="Calibri" panose="020F0502020204030204" pitchFamily="34" charset="0"/>
                          <a:cs typeface="Calibri" panose="020F0502020204030204" pitchFamily="34" charset="0"/>
                        </a:rPr>
                        <a:t>. </a:t>
                      </a:r>
                      <a:r>
                        <a:rPr lang="en-US" sz="1050" b="1" dirty="0">
                          <a:solidFill>
                            <a:schemeClr val="bg1"/>
                          </a:solidFill>
                          <a:latin typeface="Calibri" panose="020F0502020204030204" pitchFamily="34" charset="0"/>
                          <a:ea typeface="Calibri" panose="020F0502020204030204" pitchFamily="34" charset="0"/>
                          <a:cs typeface="Calibri" panose="020F0502020204030204" pitchFamily="34" charset="0"/>
                        </a:rPr>
                        <a:t>Shabbat </a:t>
                      </a:r>
                      <a:r>
                        <a:rPr lang="en-US" sz="1050" dirty="0">
                          <a:solidFill>
                            <a:schemeClr val="bg1"/>
                          </a:solidFill>
                          <a:latin typeface="Calibri" panose="020F0502020204030204" pitchFamily="34" charset="0"/>
                          <a:ea typeface="Calibri" panose="020F0502020204030204" pitchFamily="34" charset="0"/>
                          <a:cs typeface="Calibri" panose="020F0502020204030204" pitchFamily="34" charset="0"/>
                        </a:rPr>
                        <a:t>is marked in many </a:t>
                      </a:r>
                      <a:r>
                        <a:rPr lang="en-US" sz="1050" b="1" dirty="0">
                          <a:solidFill>
                            <a:schemeClr val="bg1"/>
                          </a:solidFill>
                          <a:latin typeface="Calibri" panose="020F0502020204030204" pitchFamily="34" charset="0"/>
                          <a:ea typeface="Calibri" panose="020F0502020204030204" pitchFamily="34" charset="0"/>
                          <a:cs typeface="Calibri" panose="020F0502020204030204" pitchFamily="34" charset="0"/>
                        </a:rPr>
                        <a:t>Jewish families</a:t>
                      </a:r>
                      <a:r>
                        <a:rPr lang="en-US" sz="1050" dirty="0">
                          <a:solidFill>
                            <a:schemeClr val="bg1"/>
                          </a:solidFill>
                          <a:latin typeface="Calibri" panose="020F0502020204030204" pitchFamily="34" charset="0"/>
                          <a:ea typeface="Calibri" panose="020F0502020204030204" pitchFamily="34" charset="0"/>
                          <a:cs typeface="Calibri" panose="020F0502020204030204" pitchFamily="34" charset="0"/>
                        </a:rPr>
                        <a:t> through </a:t>
                      </a:r>
                      <a:r>
                        <a:rPr lang="en-US" sz="1050" b="1" dirty="0">
                          <a:solidFill>
                            <a:schemeClr val="bg1"/>
                          </a:solidFill>
                          <a:latin typeface="Calibri" panose="020F0502020204030204" pitchFamily="34" charset="0"/>
                          <a:ea typeface="Calibri" panose="020F0502020204030204" pitchFamily="34" charset="0"/>
                          <a:cs typeface="Calibri" panose="020F0502020204030204" pitchFamily="34" charset="0"/>
                        </a:rPr>
                        <a:t>diverse symbolic artefacts and practices</a:t>
                      </a:r>
                      <a:r>
                        <a:rPr lang="en-US" sz="1050" dirty="0">
                          <a:solidFill>
                            <a:schemeClr val="bg1"/>
                          </a:solidFill>
                          <a:latin typeface="Calibri" panose="020F0502020204030204" pitchFamily="34" charset="0"/>
                          <a:ea typeface="Calibri" panose="020F0502020204030204" pitchFamily="34" charset="0"/>
                          <a:cs typeface="Calibri" panose="020F0502020204030204" pitchFamily="34" charset="0"/>
                        </a:rPr>
                        <a:t>.</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2299316123"/>
                  </a:ext>
                </a:extLst>
              </a:tr>
              <a:tr h="320697">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Y2</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050" dirty="0">
                          <a:solidFill>
                            <a:schemeClr val="bg1"/>
                          </a:solidFill>
                          <a:latin typeface="Calibri" panose="020F0502020204030204" pitchFamily="34" charset="0"/>
                          <a:ea typeface="Calibri" panose="020F0502020204030204" pitchFamily="34" charset="0"/>
                          <a:cs typeface="Calibri" panose="020F0502020204030204" pitchFamily="34" charset="0"/>
                        </a:rPr>
                        <a:t>There may be  evidence of Judaism in </a:t>
                      </a:r>
                      <a:r>
                        <a:rPr lang="en-US" sz="1050" b="1" dirty="0">
                          <a:solidFill>
                            <a:schemeClr val="bg1"/>
                          </a:solidFill>
                          <a:latin typeface="Calibri" panose="020F0502020204030204" pitchFamily="34" charset="0"/>
                          <a:ea typeface="Calibri" panose="020F0502020204030204" pitchFamily="34" charset="0"/>
                          <a:cs typeface="Calibri" panose="020F0502020204030204" pitchFamily="34" charset="0"/>
                        </a:rPr>
                        <a:t>local communities</a:t>
                      </a:r>
                      <a:r>
                        <a:rPr lang="en-US" sz="1050" dirty="0">
                          <a:solidFill>
                            <a:schemeClr val="bg1"/>
                          </a:solidFill>
                          <a:latin typeface="Calibri" panose="020F0502020204030204" pitchFamily="34" charset="0"/>
                          <a:ea typeface="Calibri" panose="020F0502020204030204" pitchFamily="34" charset="0"/>
                          <a:cs typeface="Calibri" panose="020F0502020204030204" pitchFamily="34" charset="0"/>
                        </a:rPr>
                        <a: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050" dirty="0">
                          <a:solidFill>
                            <a:schemeClr val="bg1"/>
                          </a:solidFill>
                          <a:latin typeface="Calibri" panose="020F0502020204030204" pitchFamily="34" charset="0"/>
                          <a:ea typeface="Calibri" panose="020F0502020204030204" pitchFamily="34" charset="0"/>
                          <a:cs typeface="Calibri" panose="020F0502020204030204" pitchFamily="34" charset="0"/>
                        </a:rPr>
                        <a:t>Some </a:t>
                      </a:r>
                      <a:r>
                        <a:rPr lang="en-US" sz="1050" b="1" dirty="0">
                          <a:solidFill>
                            <a:schemeClr val="bg1"/>
                          </a:solidFill>
                          <a:latin typeface="Calibri" panose="020F0502020204030204" pitchFamily="34" charset="0"/>
                          <a:ea typeface="Calibri" panose="020F0502020204030204" pitchFamily="34" charset="0"/>
                          <a:cs typeface="Calibri" panose="020F0502020204030204" pitchFamily="34" charset="0"/>
                        </a:rPr>
                        <a:t>Jewish families </a:t>
                      </a:r>
                      <a:r>
                        <a:rPr lang="en-US" sz="1050" dirty="0">
                          <a:solidFill>
                            <a:schemeClr val="bg1"/>
                          </a:solidFill>
                          <a:latin typeface="Calibri" panose="020F0502020204030204" pitchFamily="34" charset="0"/>
                          <a:ea typeface="Calibri" panose="020F0502020204030204" pitchFamily="34" charset="0"/>
                          <a:cs typeface="Calibri" panose="020F0502020204030204" pitchFamily="34" charset="0"/>
                        </a:rPr>
                        <a:t>express the </a:t>
                      </a:r>
                      <a:r>
                        <a:rPr lang="en-US" sz="1050" b="1" dirty="0">
                          <a:solidFill>
                            <a:schemeClr val="bg1"/>
                          </a:solidFill>
                          <a:latin typeface="Calibri" panose="020F0502020204030204" pitchFamily="34" charset="0"/>
                          <a:ea typeface="Calibri" panose="020F0502020204030204" pitchFamily="34" charset="0"/>
                          <a:cs typeface="Calibri" panose="020F0502020204030204" pitchFamily="34" charset="0"/>
                        </a:rPr>
                        <a:t>importance of freedom </a:t>
                      </a:r>
                      <a:r>
                        <a:rPr lang="en-US" sz="1050" dirty="0">
                          <a:solidFill>
                            <a:schemeClr val="bg1"/>
                          </a:solidFill>
                          <a:latin typeface="Calibri" panose="020F0502020204030204" pitchFamily="34" charset="0"/>
                          <a:ea typeface="Calibri" panose="020F0502020204030204" pitchFamily="34" charset="0"/>
                          <a:cs typeface="Calibri" panose="020F0502020204030204" pitchFamily="34" charset="0"/>
                        </a:rPr>
                        <a:t>through remembering the story of </a:t>
                      </a:r>
                      <a:r>
                        <a:rPr lang="en-US" sz="1050" b="1" dirty="0">
                          <a:solidFill>
                            <a:schemeClr val="bg1"/>
                          </a:solidFill>
                          <a:latin typeface="Calibri" panose="020F0502020204030204" pitchFamily="34" charset="0"/>
                          <a:ea typeface="Calibri" panose="020F0502020204030204" pitchFamily="34" charset="0"/>
                          <a:cs typeface="Calibri" panose="020F0502020204030204" pitchFamily="34" charset="0"/>
                        </a:rPr>
                        <a:t>Moses</a:t>
                      </a:r>
                      <a:r>
                        <a:rPr lang="en-US" sz="1050" dirty="0">
                          <a:solidFill>
                            <a:schemeClr val="bg1"/>
                          </a:solidFill>
                          <a:latin typeface="Calibri" panose="020F0502020204030204" pitchFamily="34" charset="0"/>
                          <a:ea typeface="Calibri" panose="020F0502020204030204" pitchFamily="34" charset="0"/>
                          <a:cs typeface="Calibri" panose="020F0502020204030204" pitchFamily="34" charset="0"/>
                        </a:rPr>
                        <a:t> and the </a:t>
                      </a:r>
                      <a:r>
                        <a:rPr lang="en-US" sz="1050" b="1" dirty="0">
                          <a:solidFill>
                            <a:schemeClr val="bg1"/>
                          </a:solidFill>
                          <a:latin typeface="Calibri" panose="020F0502020204030204" pitchFamily="34" charset="0"/>
                          <a:ea typeface="Calibri" panose="020F0502020204030204" pitchFamily="34" charset="0"/>
                          <a:cs typeface="Calibri" panose="020F0502020204030204" pitchFamily="34" charset="0"/>
                        </a:rPr>
                        <a:t>Exodus </a:t>
                      </a:r>
                      <a:r>
                        <a:rPr lang="en-US" sz="1050" dirty="0">
                          <a:solidFill>
                            <a:schemeClr val="bg1"/>
                          </a:solidFill>
                          <a:latin typeface="Calibri" panose="020F0502020204030204" pitchFamily="34" charset="0"/>
                          <a:ea typeface="Calibri" panose="020F0502020204030204" pitchFamily="34" charset="0"/>
                          <a:cs typeface="Calibri" panose="020F0502020204030204" pitchFamily="34" charset="0"/>
                        </a:rPr>
                        <a:t>of the </a:t>
                      </a:r>
                      <a:r>
                        <a:rPr lang="en-US" sz="1050" b="1" dirty="0">
                          <a:solidFill>
                            <a:schemeClr val="bg1"/>
                          </a:solidFill>
                          <a:latin typeface="Calibri" panose="020F0502020204030204" pitchFamily="34" charset="0"/>
                          <a:ea typeface="Calibri" panose="020F0502020204030204" pitchFamily="34" charset="0"/>
                          <a:cs typeface="Calibri" panose="020F0502020204030204" pitchFamily="34" charset="0"/>
                        </a:rPr>
                        <a:t>enslaved Hebrews </a:t>
                      </a:r>
                      <a:r>
                        <a:rPr lang="en-US" sz="1050" dirty="0">
                          <a:solidFill>
                            <a:schemeClr val="bg1"/>
                          </a:solidFill>
                          <a:latin typeface="Calibri" panose="020F0502020204030204" pitchFamily="34" charset="0"/>
                          <a:ea typeface="Calibri" panose="020F0502020204030204" pitchFamily="34" charset="0"/>
                          <a:cs typeface="Calibri" panose="020F0502020204030204" pitchFamily="34" charset="0"/>
                        </a:rPr>
                        <a:t>from Egypt in practices at </a:t>
                      </a:r>
                      <a:r>
                        <a:rPr lang="en-US" sz="1050" b="1" dirty="0">
                          <a:solidFill>
                            <a:schemeClr val="bg1"/>
                          </a:solidFill>
                          <a:latin typeface="Calibri" panose="020F0502020204030204" pitchFamily="34" charset="0"/>
                          <a:ea typeface="Calibri" panose="020F0502020204030204" pitchFamily="34" charset="0"/>
                          <a:cs typeface="Calibri" panose="020F0502020204030204" pitchFamily="34" charset="0"/>
                        </a:rPr>
                        <a:t>Passover</a:t>
                      </a:r>
                      <a:r>
                        <a:rPr lang="en-US" sz="1050" dirty="0">
                          <a:solidFill>
                            <a:schemeClr val="bg1"/>
                          </a:solidFill>
                          <a:latin typeface="Calibri" panose="020F0502020204030204" pitchFamily="34" charset="0"/>
                          <a:ea typeface="Calibri" panose="020F0502020204030204" pitchFamily="34" charset="0"/>
                          <a:cs typeface="Calibri" panose="020F0502020204030204" pitchFamily="34" charset="0"/>
                        </a:rPr>
                        <a:t> including the </a:t>
                      </a:r>
                      <a:r>
                        <a:rPr lang="en-US" sz="1050" b="1" dirty="0">
                          <a:solidFill>
                            <a:schemeClr val="bg1"/>
                          </a:solidFill>
                          <a:latin typeface="Calibri" panose="020F0502020204030204" pitchFamily="34" charset="0"/>
                          <a:ea typeface="Calibri" panose="020F0502020204030204" pitchFamily="34" charset="0"/>
                          <a:cs typeface="Calibri" panose="020F0502020204030204" pitchFamily="34" charset="0"/>
                        </a:rPr>
                        <a:t>Seder</a:t>
                      </a:r>
                      <a:r>
                        <a:rPr lang="en-US" sz="1050" dirty="0">
                          <a:solidFill>
                            <a:schemeClr val="bg1"/>
                          </a:solidFill>
                          <a:latin typeface="Calibri" panose="020F0502020204030204" pitchFamily="34" charset="0"/>
                          <a:ea typeface="Calibri" panose="020F0502020204030204" pitchFamily="34" charset="0"/>
                          <a:cs typeface="Calibri" panose="020F0502020204030204" pitchFamily="34" charset="0"/>
                        </a:rPr>
                        <a:t> meal.</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1256699385"/>
                  </a:ext>
                </a:extLst>
              </a:tr>
              <a:tr h="377529">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Y3</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050" b="1" dirty="0">
                        <a:solidFill>
                          <a:schemeClr val="bg1"/>
                        </a:solidFill>
                        <a:latin typeface="Calibri" panose="020F0502020204030204" pitchFamily="34" charset="0"/>
                        <a:ea typeface="Calibri" panose="020F0502020204030204" pitchFamily="34" charset="0"/>
                        <a:cs typeface="Calibri" panose="020F0502020204030204" pitchFamily="34"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527509039"/>
                  </a:ext>
                </a:extLst>
              </a:tr>
              <a:tr h="346320">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Y4</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a:spcBef>
                          <a:spcPts val="0"/>
                        </a:spcBef>
                        <a:spcAft>
                          <a:spcPts val="0"/>
                        </a:spcAft>
                      </a:pPr>
                      <a:r>
                        <a:rPr lang="en-US" sz="1050" b="1" dirty="0">
                          <a:solidFill>
                            <a:schemeClr val="bg1"/>
                          </a:solidFill>
                          <a:latin typeface="Calibri" panose="020F0502020204030204" pitchFamily="34" charset="0"/>
                          <a:ea typeface="Calibri" panose="020F0502020204030204" pitchFamily="34" charset="0"/>
                          <a:cs typeface="Calibri" panose="020F0502020204030204" pitchFamily="34" charset="0"/>
                        </a:rPr>
                        <a:t>Ritual animal sacrifice </a:t>
                      </a:r>
                      <a:r>
                        <a:rPr lang="en-US" sz="1050" dirty="0">
                          <a:solidFill>
                            <a:schemeClr val="bg1"/>
                          </a:solidFill>
                          <a:latin typeface="Calibri" panose="020F0502020204030204" pitchFamily="34" charset="0"/>
                          <a:ea typeface="Calibri" panose="020F0502020204030204" pitchFamily="34" charset="0"/>
                          <a:cs typeface="Calibri" panose="020F0502020204030204" pitchFamily="34" charset="0"/>
                        </a:rPr>
                        <a:t>to make amends with God originates from ancient Jewish tradition illustrated in the Biblical story of </a:t>
                      </a:r>
                      <a:r>
                        <a:rPr lang="en-US" sz="1050" b="1" dirty="0">
                          <a:solidFill>
                            <a:schemeClr val="bg1"/>
                          </a:solidFill>
                          <a:latin typeface="Calibri" panose="020F0502020204030204" pitchFamily="34" charset="0"/>
                          <a:ea typeface="Calibri" panose="020F0502020204030204" pitchFamily="34" charset="0"/>
                          <a:cs typeface="Calibri" panose="020F0502020204030204" pitchFamily="34" charset="0"/>
                        </a:rPr>
                        <a:t>Abraham and Isaac.</a:t>
                      </a:r>
                    </a:p>
                    <a:p>
                      <a:pPr>
                        <a:spcBef>
                          <a:spcPts val="0"/>
                        </a:spcBef>
                        <a:spcAft>
                          <a:spcPts val="0"/>
                        </a:spcAft>
                      </a:pPr>
                      <a:r>
                        <a:rPr lang="en-US" sz="1050" b="1" dirty="0">
                          <a:solidFill>
                            <a:schemeClr val="bg1"/>
                          </a:solidFill>
                          <a:latin typeface="Calibri" panose="020F0502020204030204" pitchFamily="34" charset="0"/>
                          <a:ea typeface="Calibri" panose="020F0502020204030204" pitchFamily="34" charset="0"/>
                          <a:cs typeface="Calibri" panose="020F0502020204030204" pitchFamily="34" charset="0"/>
                        </a:rPr>
                        <a:t>Judaism, Christianity and Islam </a:t>
                      </a:r>
                      <a:r>
                        <a:rPr lang="en-US" sz="1050" dirty="0">
                          <a:solidFill>
                            <a:schemeClr val="bg1"/>
                          </a:solidFill>
                          <a:latin typeface="Calibri" panose="020F0502020204030204" pitchFamily="34" charset="0"/>
                          <a:ea typeface="Calibri" panose="020F0502020204030204" pitchFamily="34" charset="0"/>
                          <a:cs typeface="Calibri" panose="020F0502020204030204" pitchFamily="34" charset="0"/>
                        </a:rPr>
                        <a:t>are often called the </a:t>
                      </a:r>
                      <a:r>
                        <a:rPr lang="en-US" sz="1050" b="1" dirty="0">
                          <a:solidFill>
                            <a:schemeClr val="bg1"/>
                          </a:solidFill>
                          <a:latin typeface="Calibri" panose="020F0502020204030204" pitchFamily="34" charset="0"/>
                          <a:ea typeface="Calibri" panose="020F0502020204030204" pitchFamily="34" charset="0"/>
                          <a:cs typeface="Calibri" panose="020F0502020204030204" pitchFamily="34" charset="0"/>
                        </a:rPr>
                        <a:t>Abrahamic faiths</a:t>
                      </a:r>
                      <a:r>
                        <a:rPr lang="en-US" sz="1050" dirty="0">
                          <a:solidFill>
                            <a:schemeClr val="bg1"/>
                          </a:solidFill>
                          <a:latin typeface="Calibri" panose="020F0502020204030204" pitchFamily="34" charset="0"/>
                          <a:ea typeface="Calibri" panose="020F0502020204030204" pitchFamily="34" charset="0"/>
                          <a:cs typeface="Calibri" panose="020F0502020204030204" pitchFamily="34" charset="0"/>
                        </a:rPr>
                        <a:t>, tracing common lineage and beliefs, such as </a:t>
                      </a:r>
                      <a:r>
                        <a:rPr lang="en-US" sz="1050" b="1" dirty="0">
                          <a:solidFill>
                            <a:schemeClr val="bg1"/>
                          </a:solidFill>
                          <a:latin typeface="Calibri" panose="020F0502020204030204" pitchFamily="34" charset="0"/>
                          <a:ea typeface="Calibri" panose="020F0502020204030204" pitchFamily="34" charset="0"/>
                          <a:cs typeface="Calibri" panose="020F0502020204030204" pitchFamily="34" charset="0"/>
                        </a:rPr>
                        <a:t>monotheism,</a:t>
                      </a:r>
                      <a:r>
                        <a:rPr lang="en-US" sz="1050" dirty="0">
                          <a:solidFill>
                            <a:schemeClr val="bg1"/>
                          </a:solidFill>
                          <a:latin typeface="Calibri" panose="020F0502020204030204" pitchFamily="34" charset="0"/>
                          <a:ea typeface="Calibri" panose="020F0502020204030204" pitchFamily="34" charset="0"/>
                          <a:cs typeface="Calibri" panose="020F0502020204030204" pitchFamily="34" charset="0"/>
                        </a:rPr>
                        <a:t> back more than 3000 years to Abraham/Ibrahim.</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050" dirty="0">
                          <a:solidFill>
                            <a:schemeClr val="bg1"/>
                          </a:solidFill>
                          <a:latin typeface="Calibri" panose="020F0502020204030204" pitchFamily="34" charset="0"/>
                          <a:ea typeface="Calibri" panose="020F0502020204030204" pitchFamily="34" charset="0"/>
                          <a:cs typeface="Calibri" panose="020F0502020204030204" pitchFamily="34" charset="0"/>
                        </a:rPr>
                        <a:t>2021 England and Wales Census data reveals </a:t>
                      </a:r>
                      <a:r>
                        <a:rPr lang="en-US" sz="1050" b="1" dirty="0">
                          <a:solidFill>
                            <a:schemeClr val="bg1"/>
                          </a:solidFill>
                          <a:latin typeface="Calibri" panose="020F0502020204030204" pitchFamily="34" charset="0"/>
                          <a:ea typeface="Calibri" panose="020F0502020204030204" pitchFamily="34" charset="0"/>
                          <a:cs typeface="Calibri" panose="020F0502020204030204" pitchFamily="34" charset="0"/>
                        </a:rPr>
                        <a:t>0.5% </a:t>
                      </a:r>
                      <a:r>
                        <a:rPr lang="en-US" sz="1050" dirty="0">
                          <a:solidFill>
                            <a:schemeClr val="bg1"/>
                          </a:solidFill>
                          <a:latin typeface="Calibri" panose="020F0502020204030204" pitchFamily="34" charset="0"/>
                          <a:ea typeface="Calibri" panose="020F0502020204030204" pitchFamily="34" charset="0"/>
                          <a:cs typeface="Calibri" panose="020F0502020204030204" pitchFamily="34" charset="0"/>
                        </a:rPr>
                        <a:t>of the population identify as “Jewish”.</a:t>
                      </a:r>
                      <a:endParaRPr lang="en-US" sz="1050" b="1" dirty="0">
                        <a:solidFill>
                          <a:schemeClr val="bg1"/>
                        </a:solidFill>
                        <a:latin typeface="Calibri" panose="020F0502020204030204" pitchFamily="34" charset="0"/>
                        <a:ea typeface="Calibri" panose="020F0502020204030204" pitchFamily="34" charset="0"/>
                        <a:cs typeface="Calibri" panose="020F0502020204030204" pitchFamily="34"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2985167854"/>
                  </a:ext>
                </a:extLst>
              </a:tr>
              <a:tr h="346320">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Y5</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050" b="1" dirty="0">
                        <a:solidFill>
                          <a:schemeClr val="bg1"/>
                        </a:solidFill>
                        <a:latin typeface="Calibri" panose="020F0502020204030204" pitchFamily="34" charset="0"/>
                        <a:ea typeface="Calibri" panose="020F0502020204030204" pitchFamily="34" charset="0"/>
                        <a:cs typeface="Calibri" panose="020F0502020204030204" pitchFamily="34"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3565694690"/>
                  </a:ext>
                </a:extLst>
              </a:tr>
              <a:tr h="0">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Y6</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a:spcBef>
                          <a:spcPts val="0"/>
                        </a:spcBef>
                        <a:spcAft>
                          <a:spcPts val="0"/>
                        </a:spcAft>
                      </a:pPr>
                      <a:r>
                        <a:rPr lang="en-US" sz="1050" b="1" dirty="0">
                          <a:solidFill>
                            <a:schemeClr val="bg1"/>
                          </a:solidFill>
                          <a:latin typeface="Calibri" panose="020F0502020204030204" pitchFamily="34" charset="0"/>
                          <a:ea typeface="Calibri" panose="020F0502020204030204" pitchFamily="34" charset="0"/>
                          <a:cs typeface="Calibri" panose="020F0502020204030204" pitchFamily="34" charset="0"/>
                        </a:rPr>
                        <a:t>Jewish teachings o</a:t>
                      </a:r>
                      <a:r>
                        <a:rPr lang="en-US" sz="1050" dirty="0">
                          <a:solidFill>
                            <a:schemeClr val="bg1"/>
                          </a:solidFill>
                          <a:latin typeface="Calibri" panose="020F0502020204030204" pitchFamily="34" charset="0"/>
                          <a:ea typeface="Calibri" panose="020F0502020204030204" pitchFamily="34" charset="0"/>
                          <a:cs typeface="Calibri" panose="020F0502020204030204" pitchFamily="34" charset="0"/>
                        </a:rPr>
                        <a:t>n what happens after death are </a:t>
                      </a:r>
                      <a:r>
                        <a:rPr lang="en-US" sz="1050" b="1" dirty="0">
                          <a:solidFill>
                            <a:schemeClr val="bg1"/>
                          </a:solidFill>
                          <a:latin typeface="Calibri" panose="020F0502020204030204" pitchFamily="34" charset="0"/>
                          <a:ea typeface="Calibri" panose="020F0502020204030204" pitchFamily="34" charset="0"/>
                          <a:cs typeface="Calibri" panose="020F0502020204030204" pitchFamily="34" charset="0"/>
                        </a:rPr>
                        <a:t>unclear</a:t>
                      </a:r>
                      <a:r>
                        <a:rPr lang="en-US" sz="1050" dirty="0">
                          <a:solidFill>
                            <a:schemeClr val="bg1"/>
                          </a:solidFill>
                          <a:latin typeface="Calibri" panose="020F0502020204030204" pitchFamily="34" charset="0"/>
                          <a:ea typeface="Calibri" panose="020F0502020204030204" pitchFamily="34" charset="0"/>
                          <a:cs typeface="Calibri" panose="020F0502020204030204" pitchFamily="34" charset="0"/>
                        </a:rPr>
                        <a:t>. Many Jewish people believe what is important is </a:t>
                      </a:r>
                      <a:r>
                        <a:rPr lang="en-US" sz="1050" b="1" dirty="0">
                          <a:solidFill>
                            <a:schemeClr val="bg1"/>
                          </a:solidFill>
                          <a:latin typeface="Calibri" panose="020F0502020204030204" pitchFamily="34" charset="0"/>
                          <a:ea typeface="Calibri" panose="020F0502020204030204" pitchFamily="34" charset="0"/>
                          <a:cs typeface="Calibri" panose="020F0502020204030204" pitchFamily="34" charset="0"/>
                        </a:rPr>
                        <a:t>how a person lives their life and what happens after death should be left to God</a:t>
                      </a:r>
                      <a:r>
                        <a:rPr lang="en-US" sz="1050" dirty="0">
                          <a:solidFill>
                            <a:schemeClr val="bg1"/>
                          </a:solidFill>
                          <a:latin typeface="Calibri" panose="020F0502020204030204" pitchFamily="34" charset="0"/>
                          <a:ea typeface="Calibri" panose="020F0502020204030204" pitchFamily="34" charset="0"/>
                          <a:cs typeface="Calibri" panose="020F0502020204030204" pitchFamily="34" charset="0"/>
                        </a:rPr>
                        <a:t>. </a:t>
                      </a:r>
                      <a:r>
                        <a:rPr lang="en-US" sz="1050" b="1" dirty="0">
                          <a:solidFill>
                            <a:schemeClr val="bg1"/>
                          </a:solidFill>
                          <a:latin typeface="Calibri" panose="020F0502020204030204" pitchFamily="34" charset="0"/>
                          <a:ea typeface="Calibri" panose="020F0502020204030204" pitchFamily="34" charset="0"/>
                          <a:cs typeface="Calibri" panose="020F0502020204030204" pitchFamily="34" charset="0"/>
                        </a:rPr>
                        <a:t>Good deeds </a:t>
                      </a:r>
                      <a:r>
                        <a:rPr lang="en-US" sz="1050" dirty="0">
                          <a:solidFill>
                            <a:schemeClr val="bg1"/>
                          </a:solidFill>
                          <a:latin typeface="Calibri" panose="020F0502020204030204" pitchFamily="34" charset="0"/>
                          <a:ea typeface="Calibri" panose="020F0502020204030204" pitchFamily="34" charset="0"/>
                          <a:cs typeface="Calibri" panose="020F0502020204030204" pitchFamily="34" charset="0"/>
                        </a:rPr>
                        <a:t>should be done </a:t>
                      </a:r>
                      <a:r>
                        <a:rPr lang="en-US" sz="1050" b="1" dirty="0">
                          <a:solidFill>
                            <a:schemeClr val="bg1"/>
                          </a:solidFill>
                          <a:latin typeface="Calibri" panose="020F0502020204030204" pitchFamily="34" charset="0"/>
                          <a:ea typeface="Calibri" panose="020F0502020204030204" pitchFamily="34" charset="0"/>
                          <a:cs typeface="Calibri" panose="020F0502020204030204" pitchFamily="34" charset="0"/>
                        </a:rPr>
                        <a:t>for their own sake</a:t>
                      </a:r>
                      <a:r>
                        <a:rPr lang="en-US" sz="1050" dirty="0">
                          <a:solidFill>
                            <a:schemeClr val="bg1"/>
                          </a:solidFill>
                          <a:latin typeface="Calibri" panose="020F0502020204030204" pitchFamily="34" charset="0"/>
                          <a:ea typeface="Calibri" panose="020F0502020204030204" pitchFamily="34" charset="0"/>
                          <a:cs typeface="Calibri" panose="020F0502020204030204" pitchFamily="34" charset="0"/>
                        </a:rPr>
                        <a:t>.</a:t>
                      </a:r>
                    </a:p>
                    <a:p>
                      <a:pPr>
                        <a:spcBef>
                          <a:spcPts val="0"/>
                        </a:spcBef>
                        <a:spcAft>
                          <a:spcPts val="0"/>
                        </a:spcAft>
                      </a:pPr>
                      <a:r>
                        <a:rPr kumimoji="0" lang="en-US" sz="1050" b="0" i="0" u="none" strike="noStrike" kern="1200" cap="none" spc="0" normalizeH="0" baseline="0" noProof="0" dirty="0">
                          <a:ln>
                            <a:noFill/>
                          </a:ln>
                          <a:solidFill>
                            <a:schemeClr val="bg1"/>
                          </a:solidFill>
                          <a:effectLst/>
                          <a:uLnTx/>
                          <a:uFillTx/>
                          <a:latin typeface="Calibri" panose="020F0502020204030204" pitchFamily="34" charset="0"/>
                          <a:ea typeface="Calibri" panose="020F0502020204030204" pitchFamily="34" charset="0"/>
                          <a:cs typeface="Calibri" panose="020F0502020204030204" pitchFamily="34" charset="0"/>
                        </a:rPr>
                        <a:t>There are </a:t>
                      </a:r>
                      <a:r>
                        <a:rPr kumimoji="0" lang="en-US" sz="1050" b="1" i="0" u="none" strike="noStrike" kern="1200" cap="none" spc="0" normalizeH="0" baseline="0" noProof="0" dirty="0">
                          <a:ln>
                            <a:noFill/>
                          </a:ln>
                          <a:solidFill>
                            <a:schemeClr val="bg1"/>
                          </a:solidFill>
                          <a:effectLst/>
                          <a:uLnTx/>
                          <a:uFillTx/>
                          <a:latin typeface="Calibri" panose="020F0502020204030204" pitchFamily="34" charset="0"/>
                          <a:ea typeface="Calibri" panose="020F0502020204030204" pitchFamily="34" charset="0"/>
                          <a:cs typeface="Calibri" panose="020F0502020204030204" pitchFamily="34" charset="0"/>
                        </a:rPr>
                        <a:t>differences in </a:t>
                      </a:r>
                      <a:r>
                        <a:rPr lang="en-US" sz="1050" b="1" dirty="0">
                          <a:solidFill>
                            <a:schemeClr val="bg1"/>
                          </a:solidFill>
                          <a:latin typeface="Calibri" panose="020F0502020204030204" pitchFamily="34" charset="0"/>
                          <a:ea typeface="Calibri" panose="020F0502020204030204" pitchFamily="34" charset="0"/>
                          <a:cs typeface="Calibri" panose="020F0502020204030204" pitchFamily="34" charset="0"/>
                        </a:rPr>
                        <a:t>interpretation </a:t>
                      </a:r>
                      <a:r>
                        <a:rPr kumimoji="0" lang="en-US" sz="1050" b="0" i="0" u="none" strike="noStrike" kern="1200" cap="none" spc="0" normalizeH="0" baseline="0" noProof="0" dirty="0">
                          <a:ln>
                            <a:noFill/>
                          </a:ln>
                          <a:solidFill>
                            <a:schemeClr val="bg1"/>
                          </a:solidFill>
                          <a:effectLst/>
                          <a:uLnTx/>
                          <a:uFillTx/>
                          <a:latin typeface="Calibri" panose="020F0502020204030204" pitchFamily="34" charset="0"/>
                          <a:ea typeface="Calibri" panose="020F0502020204030204" pitchFamily="34" charset="0"/>
                          <a:cs typeface="Calibri" panose="020F0502020204030204" pitchFamily="34" charset="0"/>
                        </a:rPr>
                        <a:t>within Judaism such as </a:t>
                      </a:r>
                      <a:r>
                        <a:rPr kumimoji="0" lang="en-US" sz="1050" b="1" i="0" u="none" strike="noStrike" kern="1200" cap="none" spc="0" normalizeH="0" baseline="0" noProof="0" dirty="0">
                          <a:ln>
                            <a:noFill/>
                          </a:ln>
                          <a:solidFill>
                            <a:schemeClr val="bg1"/>
                          </a:solidFill>
                          <a:effectLst/>
                          <a:uLnTx/>
                          <a:uFillTx/>
                          <a:latin typeface="Calibri" panose="020F0502020204030204" pitchFamily="34" charset="0"/>
                          <a:ea typeface="Calibri" panose="020F0502020204030204" pitchFamily="34" charset="0"/>
                          <a:cs typeface="Calibri" panose="020F0502020204030204" pitchFamily="34" charset="0"/>
                        </a:rPr>
                        <a:t>Orthodox</a:t>
                      </a:r>
                      <a:r>
                        <a:rPr kumimoji="0" lang="en-US" sz="1050" b="0" i="0" u="none" strike="noStrike" kern="1200" cap="none" spc="0" normalizeH="0" baseline="0" noProof="0" dirty="0">
                          <a:ln>
                            <a:noFill/>
                          </a:ln>
                          <a:solidFill>
                            <a:schemeClr val="bg1"/>
                          </a:solidFill>
                          <a:effectLst/>
                          <a:uLnTx/>
                          <a:uFillTx/>
                          <a:latin typeface="Calibri" panose="020F0502020204030204" pitchFamily="34" charset="0"/>
                          <a:ea typeface="Calibri" panose="020F0502020204030204" pitchFamily="34" charset="0"/>
                          <a:cs typeface="Calibri" panose="020F0502020204030204" pitchFamily="34" charset="0"/>
                        </a:rPr>
                        <a:t> and </a:t>
                      </a:r>
                      <a:r>
                        <a:rPr kumimoji="0" lang="en-US" sz="1050" b="1" i="0" u="none" strike="noStrike" kern="1200" cap="none" spc="0" normalizeH="0" baseline="0" noProof="0" dirty="0">
                          <a:ln>
                            <a:noFill/>
                          </a:ln>
                          <a:solidFill>
                            <a:schemeClr val="bg1"/>
                          </a:solidFill>
                          <a:effectLst/>
                          <a:uLnTx/>
                          <a:uFillTx/>
                          <a:latin typeface="Calibri" panose="020F0502020204030204" pitchFamily="34" charset="0"/>
                          <a:ea typeface="Calibri" panose="020F0502020204030204" pitchFamily="34" charset="0"/>
                          <a:cs typeface="Calibri" panose="020F0502020204030204" pitchFamily="34" charset="0"/>
                        </a:rPr>
                        <a:t>Reform</a:t>
                      </a:r>
                      <a:r>
                        <a:rPr kumimoji="0" lang="en-US" sz="1050" b="0" i="0" u="none" strike="noStrike" kern="1200" cap="none" spc="0" normalizeH="0" baseline="0" noProof="0" dirty="0">
                          <a:ln>
                            <a:noFill/>
                          </a:ln>
                          <a:solidFill>
                            <a:schemeClr val="bg1"/>
                          </a:solidFill>
                          <a:effectLst/>
                          <a:uLnTx/>
                          <a:uFillTx/>
                          <a:latin typeface="Calibri" panose="020F0502020204030204" pitchFamily="34" charset="0"/>
                          <a:ea typeface="Calibri" panose="020F0502020204030204" pitchFamily="34" charset="0"/>
                          <a:cs typeface="Calibri" panose="020F0502020204030204" pitchFamily="34" charset="0"/>
                        </a:rPr>
                        <a:t> (or Liberal) schools-of-thought.</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1015451859"/>
                  </a:ext>
                </a:extLst>
              </a:tr>
            </a:tbl>
          </a:graphicData>
        </a:graphic>
      </p:graphicFrame>
      <p:sp>
        <p:nvSpPr>
          <p:cNvPr id="7" name="Freeform: Shape 6">
            <a:extLst>
              <a:ext uri="{FF2B5EF4-FFF2-40B4-BE49-F238E27FC236}">
                <a16:creationId xmlns:a16="http://schemas.microsoft.com/office/drawing/2014/main" id="{CABCFDD9-1C50-FCC4-2A31-EF131F2C9162}"/>
              </a:ext>
            </a:extLst>
          </p:cNvPr>
          <p:cNvSpPr/>
          <p:nvPr/>
        </p:nvSpPr>
        <p:spPr>
          <a:xfrm>
            <a:off x="0" y="799342"/>
            <a:ext cx="2320212" cy="317645"/>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6157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16157 w 8581423"/>
              <a:gd name="connsiteY4" fmla="*/ 0 h 6423949"/>
              <a:gd name="connsiteX0" fmla="*/ 79025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79025 w 8581423"/>
              <a:gd name="connsiteY4" fmla="*/ 0 h 6423949"/>
              <a:gd name="connsiteX0" fmla="*/ 36589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36589 w 8581423"/>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476821 w 8546269"/>
              <a:gd name="connsiteY3" fmla="*/ 138896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96393 w 8546269"/>
              <a:gd name="connsiteY3" fmla="*/ 138898 h 6423949"/>
              <a:gd name="connsiteX4" fmla="*/ 1435 w 8546269"/>
              <a:gd name="connsiteY4" fmla="*/ 0 h 6423949"/>
              <a:gd name="connsiteX0" fmla="*/ 1435 w 8546269"/>
              <a:gd name="connsiteY0" fmla="*/ 26944 h 6450893"/>
              <a:gd name="connsiteX1" fmla="*/ 2567 w 8546269"/>
              <a:gd name="connsiteY1" fmla="*/ 6450893 h 6450893"/>
              <a:gd name="connsiteX2" fmla="*/ 8546269 w 8546269"/>
              <a:gd name="connsiteY2" fmla="*/ 6335146 h 6450893"/>
              <a:gd name="connsiteX3" fmla="*/ 8276650 w 8546269"/>
              <a:gd name="connsiteY3" fmla="*/ 0 h 6450893"/>
              <a:gd name="connsiteX4" fmla="*/ 1435 w 8546269"/>
              <a:gd name="connsiteY4" fmla="*/ 26944 h 6450893"/>
              <a:gd name="connsiteX0" fmla="*/ 1435 w 8546269"/>
              <a:gd name="connsiteY0" fmla="*/ 82225 h 6506174"/>
              <a:gd name="connsiteX1" fmla="*/ 2567 w 8546269"/>
              <a:gd name="connsiteY1" fmla="*/ 6506174 h 6506174"/>
              <a:gd name="connsiteX2" fmla="*/ 8546269 w 8546269"/>
              <a:gd name="connsiteY2" fmla="*/ 6390427 h 6506174"/>
              <a:gd name="connsiteX3" fmla="*/ 8266777 w 8546269"/>
              <a:gd name="connsiteY3" fmla="*/ 0 h 6506174"/>
              <a:gd name="connsiteX4" fmla="*/ 1435 w 8546269"/>
              <a:gd name="connsiteY4" fmla="*/ 82225 h 6506174"/>
              <a:gd name="connsiteX0" fmla="*/ 1435 w 8546269"/>
              <a:gd name="connsiteY0" fmla="*/ 0 h 6423949"/>
              <a:gd name="connsiteX1" fmla="*/ 2567 w 8546269"/>
              <a:gd name="connsiteY1" fmla="*/ 6423949 h 6423949"/>
              <a:gd name="connsiteX2" fmla="*/ 8546269 w 8546269"/>
              <a:gd name="connsiteY2" fmla="*/ 6308202 h 6423949"/>
              <a:gd name="connsiteX3" fmla="*/ 8266777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47032 w 8546269"/>
              <a:gd name="connsiteY3" fmla="*/ 28337 h 6423949"/>
              <a:gd name="connsiteX4" fmla="*/ 1435 w 8546269"/>
              <a:gd name="connsiteY4" fmla="*/ 0 h 6423949"/>
              <a:gd name="connsiteX0" fmla="*/ 1435 w 8546269"/>
              <a:gd name="connsiteY0" fmla="*/ 54584 h 6478533"/>
              <a:gd name="connsiteX1" fmla="*/ 2567 w 8546269"/>
              <a:gd name="connsiteY1" fmla="*/ 6478533 h 6478533"/>
              <a:gd name="connsiteX2" fmla="*/ 8546269 w 8546269"/>
              <a:gd name="connsiteY2" fmla="*/ 6362786 h 6478533"/>
              <a:gd name="connsiteX3" fmla="*/ 8227286 w 8546269"/>
              <a:gd name="connsiteY3" fmla="*/ 0 h 6478533"/>
              <a:gd name="connsiteX4" fmla="*/ 1435 w 8546269"/>
              <a:gd name="connsiteY4" fmla="*/ 54584 h 6478533"/>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237159 w 8566014"/>
              <a:gd name="connsiteY3" fmla="*/ 55977 h 6423949"/>
              <a:gd name="connsiteX4" fmla="*/ 1435 w 8566014"/>
              <a:gd name="connsiteY4" fmla="*/ 0 h 6423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66014" h="6423949">
                <a:moveTo>
                  <a:pt x="1435" y="0"/>
                </a:moveTo>
                <a:cubicBezTo>
                  <a:pt x="-3951" y="2141316"/>
                  <a:pt x="7953" y="4282633"/>
                  <a:pt x="2567" y="6423949"/>
                </a:cubicBezTo>
                <a:lnTo>
                  <a:pt x="8566014" y="6391129"/>
                </a:lnTo>
                <a:lnTo>
                  <a:pt x="8237159" y="55977"/>
                </a:lnTo>
                <a:lnTo>
                  <a:pt x="1435" y="0"/>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a:r>
              <a:rPr lang="en-US" sz="1600" b="1" dirty="0">
                <a:solidFill>
                  <a:srgbClr val="FFFFFF"/>
                </a:solidFill>
                <a:latin typeface="United Curriculum" panose="020B0604020202020204" charset="0"/>
                <a:ea typeface="Roboto Slab" pitchFamily="2" charset="0"/>
              </a:rPr>
              <a:t>Part 2 of 6</a:t>
            </a:r>
            <a:endParaRPr lang="en-GB" sz="1600" b="1" dirty="0">
              <a:solidFill>
                <a:srgbClr val="FFFFFF"/>
              </a:solidFill>
              <a:latin typeface="United Curriculum" panose="020B0604020202020204" charset="0"/>
              <a:ea typeface="Roboto Slab" pitchFamily="2" charset="0"/>
            </a:endParaRPr>
          </a:p>
        </p:txBody>
      </p:sp>
    </p:spTree>
    <p:extLst>
      <p:ext uri="{BB962C8B-B14F-4D97-AF65-F5344CB8AC3E}">
        <p14:creationId xmlns:p14="http://schemas.microsoft.com/office/powerpoint/2010/main" val="20659769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97C2F7D-1622-BE08-AF02-9493599DE59B}"/>
              </a:ext>
            </a:extLst>
          </p:cNvPr>
          <p:cNvSpPr>
            <a:spLocks noGrp="1"/>
          </p:cNvSpPr>
          <p:nvPr>
            <p:ph type="body" sz="quarter" idx="10"/>
          </p:nvPr>
        </p:nvSpPr>
        <p:spPr>
          <a:prstGeom prst="rect">
            <a:avLst/>
          </a:prstGeom>
        </p:spPr>
        <p:txBody>
          <a:bodyPr lIns="91440" tIns="45720" rIns="91440" bIns="45720" anchor="ctr"/>
          <a:lstStyle/>
          <a:p>
            <a:r>
              <a:rPr lang="en-GB" dirty="0"/>
              <a:t>Substantive Knowledge</a:t>
            </a:r>
          </a:p>
        </p:txBody>
      </p:sp>
      <p:graphicFrame>
        <p:nvGraphicFramePr>
          <p:cNvPr id="3" name="Table 6">
            <a:extLst>
              <a:ext uri="{FF2B5EF4-FFF2-40B4-BE49-F238E27FC236}">
                <a16:creationId xmlns:a16="http://schemas.microsoft.com/office/drawing/2014/main" id="{D89FC612-BAA8-8019-7B73-15FD1EE8D5A1}"/>
              </a:ext>
            </a:extLst>
          </p:cNvPr>
          <p:cNvGraphicFramePr>
            <a:graphicFrameLocks noGrp="1"/>
          </p:cNvGraphicFramePr>
          <p:nvPr>
            <p:extLst>
              <p:ext uri="{D42A27DB-BD31-4B8C-83A1-F6EECF244321}">
                <p14:modId xmlns:p14="http://schemas.microsoft.com/office/powerpoint/2010/main" val="3435717940"/>
              </p:ext>
            </p:extLst>
          </p:nvPr>
        </p:nvGraphicFramePr>
        <p:xfrm>
          <a:off x="203203" y="1224004"/>
          <a:ext cx="9181429" cy="4824571"/>
        </p:xfrm>
        <a:graphic>
          <a:graphicData uri="http://schemas.openxmlformats.org/drawingml/2006/table">
            <a:tbl>
              <a:tblPr firstRow="1" bandRow="1">
                <a:tableStyleId>{5C22544A-7EE6-4342-B048-85BDC9FD1C3A}</a:tableStyleId>
              </a:tblPr>
              <a:tblGrid>
                <a:gridCol w="292329">
                  <a:extLst>
                    <a:ext uri="{9D8B030D-6E8A-4147-A177-3AD203B41FA5}">
                      <a16:colId xmlns:a16="http://schemas.microsoft.com/office/drawing/2014/main" val="4050479491"/>
                    </a:ext>
                  </a:extLst>
                </a:gridCol>
                <a:gridCol w="8889100">
                  <a:extLst>
                    <a:ext uri="{9D8B030D-6E8A-4147-A177-3AD203B41FA5}">
                      <a16:colId xmlns:a16="http://schemas.microsoft.com/office/drawing/2014/main" val="2147120956"/>
                    </a:ext>
                  </a:extLst>
                </a:gridCol>
              </a:tblGrid>
              <a:tr h="203313">
                <a:tc>
                  <a:txBody>
                    <a:bodyPr/>
                    <a:lstStyle/>
                    <a:p>
                      <a:pPr>
                        <a:spcAft>
                          <a:spcPts val="0"/>
                        </a:spcAft>
                      </a:pPr>
                      <a:endParaRPr lang="en-GB" sz="900" dirty="0">
                        <a:solidFill>
                          <a:schemeClr val="bg1"/>
                        </a:solidFill>
                        <a:latin typeface="Roboto" panose="02000000000000000000" pitchFamily="2" charset="0"/>
                        <a:ea typeface="Roboto" panose="02000000000000000000" pitchFamily="2" charset="0"/>
                        <a:cs typeface="Roboto" panose="02000000000000000000" pitchFamily="2" charset="0"/>
                      </a:endParaRPr>
                    </a:p>
                  </a:txBody>
                  <a:tcPr marL="72000" marR="72000" marT="36000" marB="36000">
                    <a:lnL w="12700" cap="flat" cmpd="sng" algn="ctr">
                      <a:no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Calibri" panose="020F0502020204030204" pitchFamily="34" charset="0"/>
                          <a:ea typeface="Calibri" panose="020F0502020204030204" pitchFamily="34" charset="0"/>
                          <a:cs typeface="Calibri" panose="020F0502020204030204" pitchFamily="34" charset="0"/>
                        </a:rPr>
                        <a:t>Humanism &amp; Non-religion</a:t>
                      </a:r>
                    </a:p>
                  </a:txBody>
                  <a:tcPr marL="72000" marR="72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extLst>
                  <a:ext uri="{0D108BD9-81ED-4DB2-BD59-A6C34878D82A}">
                    <a16:rowId xmlns:a16="http://schemas.microsoft.com/office/drawing/2014/main" val="1144577124"/>
                  </a:ext>
                </a:extLst>
              </a:tr>
              <a:tr h="268903">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R</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000" b="1" dirty="0">
                          <a:solidFill>
                            <a:schemeClr val="bg1"/>
                          </a:solidFill>
                          <a:effectLst/>
                          <a:latin typeface="Calibri" panose="020F0502020204030204" pitchFamily="34" charset="0"/>
                          <a:ea typeface="Calibri" panose="020F0502020204030204" pitchFamily="34" charset="0"/>
                          <a:cs typeface="Calibri" panose="020F0502020204030204" pitchFamily="34" charset="0"/>
                        </a:rPr>
                        <a:t>People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today have different beliefs and celebrate them in different ways. </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We learn about different religious and non-religious festivals and how they can be celebrated by families. </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1379203554"/>
                  </a:ext>
                </a:extLst>
              </a:tr>
              <a:tr h="566674">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Y1</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Expressing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belonging</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 is an important part of many people’s lives whether they identify as religious or not</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a:t>
                      </a:r>
                    </a:p>
                    <a:p>
                      <a:pPr>
                        <a:spcBef>
                          <a:spcPts val="0"/>
                        </a:spcBef>
                        <a:spcAft>
                          <a:spcPts val="0"/>
                        </a:spcAft>
                      </a:pP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Some people do not believe in God </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and do not believe the world was created by an outside power. </a:t>
                      </a:r>
                    </a:p>
                    <a:p>
                      <a:pPr>
                        <a:spcBef>
                          <a:spcPts val="0"/>
                        </a:spcBef>
                        <a:spcAft>
                          <a:spcPts val="0"/>
                        </a:spcAft>
                      </a:pP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Humanists are one group </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of people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who do not believe in God</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 They only look for a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scientific explanation </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of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where the world came from.</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2299316123"/>
                  </a:ext>
                </a:extLst>
              </a:tr>
              <a:tr h="320697">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Y2</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There may be  evidence of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non-religion</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 in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local communities</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1256699385"/>
                  </a:ext>
                </a:extLst>
              </a:tr>
              <a:tr h="377529">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Y3</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a:spcBef>
                          <a:spcPts val="0"/>
                        </a:spcBef>
                        <a:spcAft>
                          <a:spcPts val="0"/>
                        </a:spcAft>
                      </a:pP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A person who believes in God is called a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theist, </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a person who does not believe in God is called an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atheist</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 a person who is not sure about God’s existence is called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agnostic</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 These are all different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worldviews</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a:t>
                      </a:r>
                    </a:p>
                    <a:p>
                      <a:pPr>
                        <a:spcBef>
                          <a:spcPts val="0"/>
                        </a:spcBef>
                        <a:spcAft>
                          <a:spcPts val="0"/>
                        </a:spcAft>
                      </a:pP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Humanism</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 is one example of a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non-religious worldview</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Humanists</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 believe that they have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one life</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 and the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purpose of life is be to be as happy </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as possible.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This includes making other people happy</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 </a:t>
                      </a:r>
                    </a:p>
                    <a:p>
                      <a:pPr>
                        <a:spcBef>
                          <a:spcPts val="0"/>
                        </a:spcBef>
                        <a:spcAft>
                          <a:spcPts val="0"/>
                        </a:spcAft>
                      </a:pP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Many humanists use the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symbo</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l of the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Happy Human </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to represent their beliefs.</a:t>
                      </a:r>
                    </a:p>
                    <a:p>
                      <a:pPr>
                        <a:spcBef>
                          <a:spcPts val="0"/>
                        </a:spcBef>
                        <a:spcAft>
                          <a:spcPts val="0"/>
                        </a:spcAft>
                      </a:pP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Many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humanists</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 believe that people should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chose to be good without God’s influence on their lives</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 </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527509039"/>
                  </a:ext>
                </a:extLst>
              </a:tr>
              <a:tr h="346320">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Y4</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a:spcBef>
                          <a:spcPts val="0"/>
                        </a:spcBef>
                        <a:spcAft>
                          <a:spcPts val="0"/>
                        </a:spcAft>
                      </a:pP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Humanists</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 rely on their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own judgement </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about what is a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right and just in society</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 and what will make people happy. Some humanists choose to follow an agreed set of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10 Commitments</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 These are a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moral</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 way of living life, including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altruism</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a:t>
                      </a:r>
                    </a:p>
                    <a:p>
                      <a:pPr>
                        <a:spcBef>
                          <a:spcPts val="0"/>
                        </a:spcBef>
                        <a:spcAft>
                          <a:spcPts val="0"/>
                        </a:spcAft>
                      </a:pP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Humanists do not do things because they think they will be rewarded in heaven;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most humanists do not believe there is anything beyond this life.</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2021 England and Wales Census data reveals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37.2% </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of the population identify as “no religion” (an increase of 12 percentage points since 2011).</a:t>
                      </a:r>
                      <a:endPar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2985167854"/>
                  </a:ext>
                </a:extLst>
              </a:tr>
              <a:tr h="346320">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Y5</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Opportunity for pupils explore their own worldview through art.</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3565694690"/>
                  </a:ext>
                </a:extLst>
              </a:tr>
              <a:tr h="0">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Y6</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a:spcBef>
                          <a:spcPts val="0"/>
                        </a:spcBef>
                        <a:spcAft>
                          <a:spcPts val="0"/>
                        </a:spcAft>
                      </a:pP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Charles Darwin's </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theory of natural selection and evolution showed that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life on Earth did not have a creator</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 they change and evolve due to natural processes.</a:t>
                      </a:r>
                    </a:p>
                    <a:p>
                      <a:pPr>
                        <a:spcBef>
                          <a:spcPts val="0"/>
                        </a:spcBef>
                        <a:spcAft>
                          <a:spcPts val="0"/>
                        </a:spcAft>
                      </a:pP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Richard Dawkins (1941- ) is an evolutionary biologist (and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atheist</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 In The Blind Watchmaker (1986), he said evolutionary processes are not guided by a designer.</a:t>
                      </a:r>
                    </a:p>
                    <a:p>
                      <a:pPr>
                        <a:spcBef>
                          <a:spcPts val="0"/>
                        </a:spcBef>
                        <a:spcAft>
                          <a:spcPts val="0"/>
                        </a:spcAft>
                      </a:pP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Many philosophers have argued the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body and soul (or self) are separate </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and the soul may live on in some way, possibly as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part of a divine plan (Ibn Sina, Socrates, Plato, Hypatia) .</a:t>
                      </a:r>
                    </a:p>
                    <a:p>
                      <a:pPr>
                        <a:spcBef>
                          <a:spcPts val="0"/>
                        </a:spcBef>
                        <a:spcAft>
                          <a:spcPts val="0"/>
                        </a:spcAft>
                      </a:pP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Others have argued that the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soul (or self) ends with the body and</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 meaning (if there is any) must be found in life. E.g.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Democritus (hedonism) and Nietzsche (nihilism).</a:t>
                      </a:r>
                    </a:p>
                    <a:p>
                      <a:pPr>
                        <a:spcBef>
                          <a:spcPts val="0"/>
                        </a:spcBef>
                        <a:spcAft>
                          <a:spcPts val="0"/>
                        </a:spcAft>
                      </a:pPr>
                      <a:r>
                        <a:rPr lang="en-GB" sz="1000" b="1" dirty="0">
                          <a:solidFill>
                            <a:schemeClr val="bg1"/>
                          </a:solidFill>
                          <a:latin typeface="Calibri" panose="020F0502020204030204" pitchFamily="34" charset="0"/>
                          <a:ea typeface="Calibri" panose="020F0502020204030204" pitchFamily="34" charset="0"/>
                          <a:cs typeface="Calibri" panose="020F0502020204030204" pitchFamily="34" charset="0"/>
                        </a:rPr>
                        <a:t>Simone de Beauvoir </a:t>
                      </a:r>
                      <a:r>
                        <a:rPr lang="en-GB" sz="1000" dirty="0">
                          <a:solidFill>
                            <a:schemeClr val="bg1"/>
                          </a:solidFill>
                          <a:latin typeface="Calibri" panose="020F0502020204030204" pitchFamily="34" charset="0"/>
                          <a:ea typeface="Calibri" panose="020F0502020204030204" pitchFamily="34" charset="0"/>
                          <a:cs typeface="Calibri" panose="020F0502020204030204" pitchFamily="34" charset="0"/>
                        </a:rPr>
                        <a:t>(1909-86) argued </a:t>
                      </a:r>
                      <a:r>
                        <a:rPr lang="en-GB" sz="1000" b="1" dirty="0">
                          <a:solidFill>
                            <a:schemeClr val="bg1"/>
                          </a:solidFill>
                          <a:latin typeface="Calibri" panose="020F0502020204030204" pitchFamily="34" charset="0"/>
                          <a:ea typeface="Calibri" panose="020F0502020204030204" pitchFamily="34" charset="0"/>
                          <a:cs typeface="Calibri" panose="020F0502020204030204" pitchFamily="34" charset="0"/>
                        </a:rPr>
                        <a:t>humans are born free, without a divine plan</a:t>
                      </a:r>
                      <a:r>
                        <a:rPr lang="en-GB" sz="1000" dirty="0">
                          <a:solidFill>
                            <a:schemeClr val="bg1"/>
                          </a:solidFill>
                          <a:latin typeface="Calibri" panose="020F0502020204030204" pitchFamily="34" charset="0"/>
                          <a:ea typeface="Calibri" panose="020F0502020204030204" pitchFamily="34" charset="0"/>
                          <a:cs typeface="Calibri" panose="020F0502020204030204" pitchFamily="34" charset="0"/>
                        </a:rPr>
                        <a:t>; that freedom is a blessing and a burden. </a:t>
                      </a:r>
                      <a:endPar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endParaRPr>
                    </a:p>
                    <a:p>
                      <a:pPr>
                        <a:spcBef>
                          <a:spcPts val="0"/>
                        </a:spcBef>
                        <a:spcAft>
                          <a:spcPts val="0"/>
                        </a:spcAft>
                      </a:pP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Many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humanists</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 advocate for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living the best life we can</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 as we don’t get a second chance.</a:t>
                      </a:r>
                    </a:p>
                    <a:p>
                      <a:pPr>
                        <a:spcBef>
                          <a:spcPts val="0"/>
                        </a:spcBef>
                        <a:spcAft>
                          <a:spcPts val="0"/>
                        </a:spcAft>
                      </a:pP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Many humanists believe we have a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responsibility to look after the world for future generations.</a:t>
                      </a:r>
                      <a:endPar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1015451859"/>
                  </a:ext>
                </a:extLst>
              </a:tr>
            </a:tbl>
          </a:graphicData>
        </a:graphic>
      </p:graphicFrame>
      <p:sp>
        <p:nvSpPr>
          <p:cNvPr id="7" name="Freeform: Shape 6">
            <a:extLst>
              <a:ext uri="{FF2B5EF4-FFF2-40B4-BE49-F238E27FC236}">
                <a16:creationId xmlns:a16="http://schemas.microsoft.com/office/drawing/2014/main" id="{CABCFDD9-1C50-FCC4-2A31-EF131F2C9162}"/>
              </a:ext>
            </a:extLst>
          </p:cNvPr>
          <p:cNvSpPr/>
          <p:nvPr/>
        </p:nvSpPr>
        <p:spPr>
          <a:xfrm>
            <a:off x="0" y="799342"/>
            <a:ext cx="2320212" cy="317645"/>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6157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16157 w 8581423"/>
              <a:gd name="connsiteY4" fmla="*/ 0 h 6423949"/>
              <a:gd name="connsiteX0" fmla="*/ 79025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79025 w 8581423"/>
              <a:gd name="connsiteY4" fmla="*/ 0 h 6423949"/>
              <a:gd name="connsiteX0" fmla="*/ 36589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36589 w 8581423"/>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476821 w 8546269"/>
              <a:gd name="connsiteY3" fmla="*/ 138896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96393 w 8546269"/>
              <a:gd name="connsiteY3" fmla="*/ 138898 h 6423949"/>
              <a:gd name="connsiteX4" fmla="*/ 1435 w 8546269"/>
              <a:gd name="connsiteY4" fmla="*/ 0 h 6423949"/>
              <a:gd name="connsiteX0" fmla="*/ 1435 w 8546269"/>
              <a:gd name="connsiteY0" fmla="*/ 26944 h 6450893"/>
              <a:gd name="connsiteX1" fmla="*/ 2567 w 8546269"/>
              <a:gd name="connsiteY1" fmla="*/ 6450893 h 6450893"/>
              <a:gd name="connsiteX2" fmla="*/ 8546269 w 8546269"/>
              <a:gd name="connsiteY2" fmla="*/ 6335146 h 6450893"/>
              <a:gd name="connsiteX3" fmla="*/ 8276650 w 8546269"/>
              <a:gd name="connsiteY3" fmla="*/ 0 h 6450893"/>
              <a:gd name="connsiteX4" fmla="*/ 1435 w 8546269"/>
              <a:gd name="connsiteY4" fmla="*/ 26944 h 6450893"/>
              <a:gd name="connsiteX0" fmla="*/ 1435 w 8546269"/>
              <a:gd name="connsiteY0" fmla="*/ 82225 h 6506174"/>
              <a:gd name="connsiteX1" fmla="*/ 2567 w 8546269"/>
              <a:gd name="connsiteY1" fmla="*/ 6506174 h 6506174"/>
              <a:gd name="connsiteX2" fmla="*/ 8546269 w 8546269"/>
              <a:gd name="connsiteY2" fmla="*/ 6390427 h 6506174"/>
              <a:gd name="connsiteX3" fmla="*/ 8266777 w 8546269"/>
              <a:gd name="connsiteY3" fmla="*/ 0 h 6506174"/>
              <a:gd name="connsiteX4" fmla="*/ 1435 w 8546269"/>
              <a:gd name="connsiteY4" fmla="*/ 82225 h 6506174"/>
              <a:gd name="connsiteX0" fmla="*/ 1435 w 8546269"/>
              <a:gd name="connsiteY0" fmla="*/ 0 h 6423949"/>
              <a:gd name="connsiteX1" fmla="*/ 2567 w 8546269"/>
              <a:gd name="connsiteY1" fmla="*/ 6423949 h 6423949"/>
              <a:gd name="connsiteX2" fmla="*/ 8546269 w 8546269"/>
              <a:gd name="connsiteY2" fmla="*/ 6308202 h 6423949"/>
              <a:gd name="connsiteX3" fmla="*/ 8266777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47032 w 8546269"/>
              <a:gd name="connsiteY3" fmla="*/ 28337 h 6423949"/>
              <a:gd name="connsiteX4" fmla="*/ 1435 w 8546269"/>
              <a:gd name="connsiteY4" fmla="*/ 0 h 6423949"/>
              <a:gd name="connsiteX0" fmla="*/ 1435 w 8546269"/>
              <a:gd name="connsiteY0" fmla="*/ 54584 h 6478533"/>
              <a:gd name="connsiteX1" fmla="*/ 2567 w 8546269"/>
              <a:gd name="connsiteY1" fmla="*/ 6478533 h 6478533"/>
              <a:gd name="connsiteX2" fmla="*/ 8546269 w 8546269"/>
              <a:gd name="connsiteY2" fmla="*/ 6362786 h 6478533"/>
              <a:gd name="connsiteX3" fmla="*/ 8227286 w 8546269"/>
              <a:gd name="connsiteY3" fmla="*/ 0 h 6478533"/>
              <a:gd name="connsiteX4" fmla="*/ 1435 w 8546269"/>
              <a:gd name="connsiteY4" fmla="*/ 54584 h 6478533"/>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237159 w 8566014"/>
              <a:gd name="connsiteY3" fmla="*/ 55977 h 6423949"/>
              <a:gd name="connsiteX4" fmla="*/ 1435 w 8566014"/>
              <a:gd name="connsiteY4" fmla="*/ 0 h 6423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66014" h="6423949">
                <a:moveTo>
                  <a:pt x="1435" y="0"/>
                </a:moveTo>
                <a:cubicBezTo>
                  <a:pt x="-3951" y="2141316"/>
                  <a:pt x="7953" y="4282633"/>
                  <a:pt x="2567" y="6423949"/>
                </a:cubicBezTo>
                <a:lnTo>
                  <a:pt x="8566014" y="6391129"/>
                </a:lnTo>
                <a:lnTo>
                  <a:pt x="8237159" y="55977"/>
                </a:lnTo>
                <a:lnTo>
                  <a:pt x="1435" y="0"/>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a:r>
              <a:rPr lang="en-US" sz="1600" b="1" dirty="0">
                <a:solidFill>
                  <a:srgbClr val="FFFFFF"/>
                </a:solidFill>
                <a:latin typeface="United Curriculum" panose="020B0604020202020204" charset="0"/>
                <a:ea typeface="Roboto Slab" pitchFamily="2" charset="0"/>
              </a:rPr>
              <a:t>Part 3 of 6</a:t>
            </a:r>
            <a:endParaRPr lang="en-GB" sz="1600" b="1" dirty="0">
              <a:solidFill>
                <a:srgbClr val="FFFFFF"/>
              </a:solidFill>
              <a:latin typeface="United Curriculum" panose="020B0604020202020204" charset="0"/>
              <a:ea typeface="Roboto Slab" pitchFamily="2" charset="0"/>
            </a:endParaRPr>
          </a:p>
        </p:txBody>
      </p:sp>
    </p:spTree>
    <p:extLst>
      <p:ext uri="{BB962C8B-B14F-4D97-AF65-F5344CB8AC3E}">
        <p14:creationId xmlns:p14="http://schemas.microsoft.com/office/powerpoint/2010/main" val="30491966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97C2F7D-1622-BE08-AF02-9493599DE59B}"/>
              </a:ext>
            </a:extLst>
          </p:cNvPr>
          <p:cNvSpPr>
            <a:spLocks noGrp="1"/>
          </p:cNvSpPr>
          <p:nvPr>
            <p:ph type="body" sz="quarter" idx="10"/>
          </p:nvPr>
        </p:nvSpPr>
        <p:spPr>
          <a:prstGeom prst="rect">
            <a:avLst/>
          </a:prstGeom>
        </p:spPr>
        <p:txBody>
          <a:bodyPr lIns="91440" tIns="45720" rIns="91440" bIns="45720" anchor="ctr"/>
          <a:lstStyle/>
          <a:p>
            <a:r>
              <a:rPr lang="en-GB" dirty="0"/>
              <a:t>Substantive Knowledge</a:t>
            </a:r>
          </a:p>
        </p:txBody>
      </p:sp>
      <p:graphicFrame>
        <p:nvGraphicFramePr>
          <p:cNvPr id="3" name="Table 6">
            <a:extLst>
              <a:ext uri="{FF2B5EF4-FFF2-40B4-BE49-F238E27FC236}">
                <a16:creationId xmlns:a16="http://schemas.microsoft.com/office/drawing/2014/main" id="{D89FC612-BAA8-8019-7B73-15FD1EE8D5A1}"/>
              </a:ext>
            </a:extLst>
          </p:cNvPr>
          <p:cNvGraphicFramePr>
            <a:graphicFrameLocks noGrp="1"/>
          </p:cNvGraphicFramePr>
          <p:nvPr>
            <p:extLst>
              <p:ext uri="{D42A27DB-BD31-4B8C-83A1-F6EECF244321}">
                <p14:modId xmlns:p14="http://schemas.microsoft.com/office/powerpoint/2010/main" val="2707278714"/>
              </p:ext>
            </p:extLst>
          </p:nvPr>
        </p:nvGraphicFramePr>
        <p:xfrm>
          <a:off x="203203" y="1224004"/>
          <a:ext cx="9181429" cy="5223626"/>
        </p:xfrm>
        <a:graphic>
          <a:graphicData uri="http://schemas.openxmlformats.org/drawingml/2006/table">
            <a:tbl>
              <a:tblPr firstRow="1" bandRow="1">
                <a:tableStyleId>{5C22544A-7EE6-4342-B048-85BDC9FD1C3A}</a:tableStyleId>
              </a:tblPr>
              <a:tblGrid>
                <a:gridCol w="292329">
                  <a:extLst>
                    <a:ext uri="{9D8B030D-6E8A-4147-A177-3AD203B41FA5}">
                      <a16:colId xmlns:a16="http://schemas.microsoft.com/office/drawing/2014/main" val="4050479491"/>
                    </a:ext>
                  </a:extLst>
                </a:gridCol>
                <a:gridCol w="8889100">
                  <a:extLst>
                    <a:ext uri="{9D8B030D-6E8A-4147-A177-3AD203B41FA5}">
                      <a16:colId xmlns:a16="http://schemas.microsoft.com/office/drawing/2014/main" val="2147120956"/>
                    </a:ext>
                  </a:extLst>
                </a:gridCol>
              </a:tblGrid>
              <a:tr h="203313">
                <a:tc>
                  <a:txBody>
                    <a:bodyPr/>
                    <a:lstStyle/>
                    <a:p>
                      <a:pPr>
                        <a:spcAft>
                          <a:spcPts val="0"/>
                        </a:spcAft>
                      </a:pPr>
                      <a:endParaRPr lang="en-GB" sz="900" dirty="0">
                        <a:solidFill>
                          <a:schemeClr val="bg1"/>
                        </a:solidFill>
                        <a:latin typeface="Roboto" panose="02000000000000000000" pitchFamily="2" charset="0"/>
                        <a:ea typeface="Roboto" panose="02000000000000000000" pitchFamily="2" charset="0"/>
                        <a:cs typeface="Roboto" panose="02000000000000000000" pitchFamily="2" charset="0"/>
                      </a:endParaRPr>
                    </a:p>
                  </a:txBody>
                  <a:tcPr marL="72000" marR="72000" marT="36000" marB="36000">
                    <a:lnL w="12700" cap="flat" cmpd="sng" algn="ctr">
                      <a:no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Calibri" panose="020F0502020204030204" pitchFamily="34" charset="0"/>
                          <a:ea typeface="Calibri" panose="020F0502020204030204" pitchFamily="34" charset="0"/>
                          <a:cs typeface="Calibri" panose="020F0502020204030204" pitchFamily="34" charset="0"/>
                        </a:rPr>
                        <a:t>Hindu Dharma</a:t>
                      </a:r>
                    </a:p>
                  </a:txBody>
                  <a:tcPr marL="72000" marR="72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extLst>
                  <a:ext uri="{0D108BD9-81ED-4DB2-BD59-A6C34878D82A}">
                    <a16:rowId xmlns:a16="http://schemas.microsoft.com/office/drawing/2014/main" val="1144577124"/>
                  </a:ext>
                </a:extLst>
              </a:tr>
              <a:tr h="268903">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R</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000" b="1" dirty="0">
                          <a:solidFill>
                            <a:schemeClr val="bg1"/>
                          </a:solidFill>
                          <a:effectLst/>
                          <a:latin typeface="Roboto" panose="02000000000000000000" pitchFamily="2" charset="0"/>
                          <a:ea typeface="Roboto" panose="02000000000000000000" pitchFamily="2" charset="0"/>
                          <a:cs typeface="Times New Roman" panose="02020603050405020304" pitchFamily="18" charset="0"/>
                        </a:rPr>
                        <a:t>People </a:t>
                      </a:r>
                      <a:r>
                        <a:rPr lang="en-US" sz="1000" b="1" dirty="0">
                          <a:solidFill>
                            <a:schemeClr val="bg1"/>
                          </a:solidFill>
                          <a:latin typeface="Roboto" panose="02000000000000000000" pitchFamily="2" charset="0"/>
                          <a:ea typeface="Roboto" panose="02000000000000000000" pitchFamily="2" charset="0"/>
                          <a:cs typeface="Times New Roman" panose="02020603050405020304" pitchFamily="18" charset="0"/>
                        </a:rPr>
                        <a:t>today have different beliefs and celebrate them in different ways. </a:t>
                      </a:r>
                      <a:r>
                        <a:rPr lang="en-US" sz="1000" dirty="0">
                          <a:solidFill>
                            <a:schemeClr val="bg1"/>
                          </a:solidFill>
                          <a:latin typeface="Roboto" panose="02000000000000000000" pitchFamily="2" charset="0"/>
                          <a:ea typeface="Roboto" panose="02000000000000000000" pitchFamily="2" charset="0"/>
                          <a:cs typeface="Times New Roman" panose="02020603050405020304" pitchFamily="18" charset="0"/>
                        </a:rPr>
                        <a:t>We learn about different religious festivals and how they can be celebrated by families. </a:t>
                      </a:r>
                      <a:endParaRPr lang="en-US" sz="1000" dirty="0">
                        <a:solidFill>
                          <a:schemeClr val="bg1"/>
                        </a:solidFill>
                        <a:latin typeface="Roboto" panose="02000000000000000000" pitchFamily="2" charset="0"/>
                        <a:ea typeface="Roboto" panose="02000000000000000000" pitchFamily="2"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1379203554"/>
                  </a:ext>
                </a:extLst>
              </a:tr>
              <a:tr h="421217">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Y1</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2299316123"/>
                  </a:ext>
                </a:extLst>
              </a:tr>
              <a:tr h="320697">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Y2</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000" dirty="0">
                          <a:solidFill>
                            <a:schemeClr val="bg1"/>
                          </a:solidFill>
                          <a:ea typeface="Roboto" panose="02000000000000000000" pitchFamily="2" charset="0"/>
                        </a:rPr>
                        <a:t>There may be  evidence of Hindu Dharma in </a:t>
                      </a:r>
                      <a:r>
                        <a:rPr lang="en-US" sz="1000" b="1" dirty="0">
                          <a:solidFill>
                            <a:schemeClr val="bg1"/>
                          </a:solidFill>
                          <a:ea typeface="Roboto" panose="02000000000000000000" pitchFamily="2" charset="0"/>
                        </a:rPr>
                        <a:t>local communities.</a:t>
                      </a:r>
                    </a:p>
                    <a:p>
                      <a:pPr>
                        <a:spcBef>
                          <a:spcPts val="0"/>
                        </a:spcBef>
                        <a:spcAft>
                          <a:spcPts val="0"/>
                        </a:spcAft>
                      </a:pPr>
                      <a:r>
                        <a:rPr lang="en-US" sz="1000" dirty="0">
                          <a:solidFill>
                            <a:schemeClr val="bg1"/>
                          </a:solidFill>
                          <a:ea typeface="Roboto" panose="02000000000000000000" pitchFamily="2" charset="0"/>
                        </a:rPr>
                        <a:t>Many Hindus believe </a:t>
                      </a:r>
                      <a:r>
                        <a:rPr lang="en-US" sz="1000" b="1" dirty="0">
                          <a:solidFill>
                            <a:schemeClr val="bg1"/>
                          </a:solidFill>
                          <a:ea typeface="Roboto" panose="02000000000000000000" pitchFamily="2" charset="0"/>
                        </a:rPr>
                        <a:t>Brahman</a:t>
                      </a:r>
                      <a:r>
                        <a:rPr lang="en-US" sz="1000" dirty="0">
                          <a:solidFill>
                            <a:schemeClr val="bg1"/>
                          </a:solidFill>
                          <a:ea typeface="Roboto" panose="02000000000000000000" pitchFamily="2" charset="0"/>
                        </a:rPr>
                        <a:t> (Ultimate Reality) is in everything and everyone. The </a:t>
                      </a:r>
                      <a:r>
                        <a:rPr lang="en-US" sz="1000" b="1" dirty="0">
                          <a:solidFill>
                            <a:schemeClr val="bg1"/>
                          </a:solidFill>
                          <a:ea typeface="Roboto" panose="02000000000000000000" pitchFamily="2" charset="0"/>
                        </a:rPr>
                        <a:t>aum</a:t>
                      </a:r>
                      <a:r>
                        <a:rPr lang="en-US" sz="1000" dirty="0">
                          <a:solidFill>
                            <a:schemeClr val="bg1"/>
                          </a:solidFill>
                          <a:ea typeface="Roboto" panose="02000000000000000000" pitchFamily="2" charset="0"/>
                        </a:rPr>
                        <a:t> symbol is widely  used to represent Brahman and in </a:t>
                      </a:r>
                      <a:r>
                        <a:rPr lang="en-US" sz="1000" b="1" dirty="0">
                          <a:solidFill>
                            <a:schemeClr val="bg1"/>
                          </a:solidFill>
                          <a:ea typeface="Roboto" panose="02000000000000000000" pitchFamily="2" charset="0"/>
                        </a:rPr>
                        <a:t>mediation.</a:t>
                      </a:r>
                    </a:p>
                    <a:p>
                      <a:pPr>
                        <a:spcBef>
                          <a:spcPts val="0"/>
                        </a:spcBef>
                        <a:spcAft>
                          <a:spcPts val="0"/>
                        </a:spcAft>
                      </a:pPr>
                      <a:r>
                        <a:rPr lang="en-US" sz="1000" b="1" dirty="0">
                          <a:solidFill>
                            <a:schemeClr val="bg1"/>
                          </a:solidFill>
                          <a:ea typeface="Roboto" panose="02000000000000000000" pitchFamily="2" charset="0"/>
                        </a:rPr>
                        <a:t>Murtis</a:t>
                      </a:r>
                      <a:r>
                        <a:rPr lang="en-US" sz="1000" dirty="0">
                          <a:solidFill>
                            <a:schemeClr val="bg1"/>
                          </a:solidFill>
                          <a:ea typeface="Roboto" panose="02000000000000000000" pitchFamily="2" charset="0"/>
                        </a:rPr>
                        <a:t> are representations of the </a:t>
                      </a:r>
                      <a:r>
                        <a:rPr lang="en-US" sz="1000" b="1" dirty="0">
                          <a:solidFill>
                            <a:schemeClr val="bg1"/>
                          </a:solidFill>
                          <a:ea typeface="Roboto" panose="02000000000000000000" pitchFamily="2" charset="0"/>
                        </a:rPr>
                        <a:t>deities</a:t>
                      </a:r>
                      <a:r>
                        <a:rPr lang="en-US" sz="1000" dirty="0">
                          <a:solidFill>
                            <a:schemeClr val="bg1"/>
                          </a:solidFill>
                          <a:ea typeface="Roboto" panose="02000000000000000000" pitchFamily="2" charset="0"/>
                        </a:rPr>
                        <a:t>. They have </a:t>
                      </a:r>
                      <a:r>
                        <a:rPr lang="en-US" sz="1000" b="1" dirty="0">
                          <a:solidFill>
                            <a:schemeClr val="bg1"/>
                          </a:solidFill>
                          <a:ea typeface="Roboto" panose="02000000000000000000" pitchFamily="2" charset="0"/>
                        </a:rPr>
                        <a:t>symbols</a:t>
                      </a:r>
                      <a:r>
                        <a:rPr lang="en-US" sz="1000" dirty="0">
                          <a:solidFill>
                            <a:schemeClr val="bg1"/>
                          </a:solidFill>
                          <a:ea typeface="Roboto" panose="02000000000000000000" pitchFamily="2" charset="0"/>
                        </a:rPr>
                        <a:t> that represent what the deity - and that aspect of Brahman - is like. They help Hindus focus their </a:t>
                      </a:r>
                      <a:r>
                        <a:rPr lang="en-US" sz="1000" b="1" dirty="0">
                          <a:solidFill>
                            <a:schemeClr val="bg1"/>
                          </a:solidFill>
                          <a:ea typeface="Roboto" panose="02000000000000000000" pitchFamily="2" charset="0"/>
                        </a:rPr>
                        <a:t>worship</a:t>
                      </a:r>
                      <a:r>
                        <a:rPr lang="en-US" sz="1000" dirty="0">
                          <a:solidFill>
                            <a:schemeClr val="bg1"/>
                          </a:solidFill>
                          <a:ea typeface="Roboto" panose="02000000000000000000" pitchFamily="2" charset="0"/>
                        </a:rPr>
                        <a:t>. </a:t>
                      </a:r>
                      <a:r>
                        <a:rPr lang="en-US" sz="1000" b="1" dirty="0">
                          <a:solidFill>
                            <a:schemeClr val="bg1"/>
                          </a:solidFill>
                          <a:ea typeface="Roboto" panose="02000000000000000000" pitchFamily="2" charset="0"/>
                        </a:rPr>
                        <a:t>Trimurti means 'three forms' </a:t>
                      </a:r>
                      <a:r>
                        <a:rPr lang="en-US" sz="1000" dirty="0">
                          <a:solidFill>
                            <a:schemeClr val="bg1"/>
                          </a:solidFill>
                          <a:ea typeface="Roboto" panose="02000000000000000000" pitchFamily="2" charset="0"/>
                        </a:rPr>
                        <a:t>and includes </a:t>
                      </a:r>
                      <a:r>
                        <a:rPr lang="en-US" sz="1000" b="1" dirty="0">
                          <a:solidFill>
                            <a:schemeClr val="bg1"/>
                          </a:solidFill>
                          <a:ea typeface="Roboto" panose="02000000000000000000" pitchFamily="2" charset="0"/>
                        </a:rPr>
                        <a:t>Brahma, Vishnu and Shiva</a:t>
                      </a:r>
                      <a:r>
                        <a:rPr lang="en-US" sz="1000" dirty="0">
                          <a:solidFill>
                            <a:schemeClr val="bg1"/>
                          </a:solidFill>
                          <a:ea typeface="Roboto" panose="02000000000000000000" pitchFamily="2" charset="0"/>
                        </a:rPr>
                        <a:t>. They each show some of the aspects of the Brahman.</a:t>
                      </a:r>
                    </a:p>
                    <a:p>
                      <a:pPr>
                        <a:spcBef>
                          <a:spcPts val="0"/>
                        </a:spcBef>
                        <a:spcAft>
                          <a:spcPts val="0"/>
                        </a:spcAft>
                      </a:pPr>
                      <a:r>
                        <a:rPr lang="en-US" sz="1000" dirty="0">
                          <a:solidFill>
                            <a:schemeClr val="bg1"/>
                          </a:solidFill>
                          <a:ea typeface="Roboto" panose="02000000000000000000" pitchFamily="2" charset="0"/>
                        </a:rPr>
                        <a:t>Hindu </a:t>
                      </a:r>
                      <a:r>
                        <a:rPr lang="en-US" sz="1000" b="1" dirty="0">
                          <a:solidFill>
                            <a:schemeClr val="bg1"/>
                          </a:solidFill>
                          <a:ea typeface="Roboto" panose="02000000000000000000" pitchFamily="2" charset="0"/>
                        </a:rPr>
                        <a:t>worship</a:t>
                      </a:r>
                      <a:r>
                        <a:rPr lang="en-US" sz="1000" dirty="0">
                          <a:solidFill>
                            <a:schemeClr val="bg1"/>
                          </a:solidFill>
                          <a:ea typeface="Roboto" panose="02000000000000000000" pitchFamily="2" charset="0"/>
                        </a:rPr>
                        <a:t> takes many forms in the home or </a:t>
                      </a:r>
                      <a:r>
                        <a:rPr lang="en-US" sz="1000" b="1" dirty="0">
                          <a:solidFill>
                            <a:schemeClr val="bg1"/>
                          </a:solidFill>
                          <a:ea typeface="Roboto" panose="02000000000000000000" pitchFamily="2" charset="0"/>
                        </a:rPr>
                        <a:t>mandir </a:t>
                      </a:r>
                      <a:r>
                        <a:rPr lang="en-US" sz="1000" dirty="0">
                          <a:solidFill>
                            <a:schemeClr val="bg1"/>
                          </a:solidFill>
                          <a:ea typeface="Roboto" panose="02000000000000000000" pitchFamily="2" charset="0"/>
                        </a:rPr>
                        <a:t>and may include </a:t>
                      </a:r>
                      <a:r>
                        <a:rPr lang="en-US" sz="1000" b="1" dirty="0">
                          <a:solidFill>
                            <a:schemeClr val="bg1"/>
                          </a:solidFill>
                          <a:ea typeface="Roboto" panose="02000000000000000000" pitchFamily="2" charset="0"/>
                        </a:rPr>
                        <a:t>puja, appealing to all the senses.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000" dirty="0">
                          <a:solidFill>
                            <a:schemeClr val="bg1"/>
                          </a:solidFill>
                          <a:ea typeface="Roboto" panose="02000000000000000000" pitchFamily="2" charset="0"/>
                        </a:rPr>
                        <a:t>Many Hindus express </a:t>
                      </a:r>
                      <a:r>
                        <a:rPr lang="en-US" sz="1000" b="1" dirty="0">
                          <a:solidFill>
                            <a:schemeClr val="bg1"/>
                          </a:solidFill>
                          <a:ea typeface="Roboto" panose="02000000000000000000" pitchFamily="2" charset="0"/>
                        </a:rPr>
                        <a:t>belonging</a:t>
                      </a:r>
                      <a:r>
                        <a:rPr lang="en-US" sz="1000" dirty="0">
                          <a:solidFill>
                            <a:schemeClr val="bg1"/>
                          </a:solidFill>
                          <a:ea typeface="Roboto" panose="02000000000000000000" pitchFamily="2" charset="0"/>
                        </a:rPr>
                        <a:t> through diverse family and community celebrations including </a:t>
                      </a:r>
                      <a:r>
                        <a:rPr lang="fi-FI" sz="1000" b="1" dirty="0">
                          <a:solidFill>
                            <a:schemeClr val="bg1"/>
                          </a:solidFill>
                          <a:ea typeface="Roboto" panose="02000000000000000000" pitchFamily="2" charset="0"/>
                        </a:rPr>
                        <a:t>Jatakarma</a:t>
                      </a:r>
                      <a:r>
                        <a:rPr lang="fi-FI" sz="1000" dirty="0">
                          <a:solidFill>
                            <a:schemeClr val="bg1"/>
                          </a:solidFill>
                          <a:ea typeface="Roboto" panose="02000000000000000000" pitchFamily="2" charset="0"/>
                        </a:rPr>
                        <a:t>, </a:t>
                      </a:r>
                      <a:r>
                        <a:rPr lang="fi-FI" sz="1000" b="1" dirty="0">
                          <a:solidFill>
                            <a:schemeClr val="bg1"/>
                          </a:solidFill>
                          <a:ea typeface="Roboto" panose="02000000000000000000" pitchFamily="2" charset="0"/>
                        </a:rPr>
                        <a:t>Raksha Bandhan </a:t>
                      </a:r>
                      <a:r>
                        <a:rPr lang="fi-FI" sz="1000" dirty="0">
                          <a:solidFill>
                            <a:schemeClr val="bg1"/>
                          </a:solidFill>
                          <a:ea typeface="Roboto" panose="02000000000000000000" pitchFamily="2" charset="0"/>
                        </a:rPr>
                        <a:t>and </a:t>
                      </a:r>
                      <a:r>
                        <a:rPr lang="fi-FI" sz="1000" b="1" dirty="0">
                          <a:solidFill>
                            <a:schemeClr val="bg1"/>
                          </a:solidFill>
                          <a:ea typeface="Roboto" panose="02000000000000000000" pitchFamily="2" charset="0"/>
                        </a:rPr>
                        <a:t>Diwali.</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1256699385"/>
                  </a:ext>
                </a:extLst>
              </a:tr>
              <a:tr h="377529">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Y3</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a:spcBef>
                          <a:spcPts val="0"/>
                        </a:spcBef>
                        <a:spcAft>
                          <a:spcPts val="0"/>
                        </a:spcAft>
                      </a:pPr>
                      <a:endPar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527509039"/>
                  </a:ext>
                </a:extLst>
              </a:tr>
              <a:tr h="346320">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Y4</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000" dirty="0">
                          <a:solidFill>
                            <a:schemeClr val="bg1"/>
                          </a:solidFill>
                          <a:ea typeface="Roboto" panose="02000000000000000000" pitchFamily="2" charset="0"/>
                        </a:rPr>
                        <a:t>2021 England and Wales Census data reveals </a:t>
                      </a:r>
                      <a:r>
                        <a:rPr lang="en-US" sz="1000" b="1" dirty="0">
                          <a:solidFill>
                            <a:schemeClr val="bg1"/>
                          </a:solidFill>
                          <a:ea typeface="Roboto" panose="02000000000000000000" pitchFamily="2" charset="0"/>
                        </a:rPr>
                        <a:t>1.7% </a:t>
                      </a:r>
                      <a:r>
                        <a:rPr lang="en-US" sz="1000" dirty="0">
                          <a:solidFill>
                            <a:schemeClr val="bg1"/>
                          </a:solidFill>
                          <a:ea typeface="Roboto" panose="02000000000000000000" pitchFamily="2" charset="0"/>
                        </a:rPr>
                        <a:t>of the population identify as “Hindu”.</a:t>
                      </a:r>
                      <a:endParaRPr lang="en-US" sz="1000" b="1" dirty="0">
                        <a:solidFill>
                          <a:schemeClr val="bg1"/>
                        </a:solidFill>
                        <a:ea typeface="Roboto" panose="02000000000000000000" pitchFamily="2" charset="0"/>
                      </a:endParaRPr>
                    </a:p>
                    <a:p>
                      <a:pPr>
                        <a:spcBef>
                          <a:spcPts val="0"/>
                        </a:spcBef>
                        <a:spcAft>
                          <a:spcPts val="0"/>
                        </a:spcAft>
                      </a:pPr>
                      <a:endPar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2985167854"/>
                  </a:ext>
                </a:extLst>
              </a:tr>
              <a:tr h="346320">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Y5</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a:spcBef>
                          <a:spcPts val="0"/>
                        </a:spcBef>
                        <a:spcAft>
                          <a:spcPts val="0"/>
                        </a:spcAft>
                      </a:pPr>
                      <a:r>
                        <a:rPr lang="en-US" sz="1000" dirty="0">
                          <a:solidFill>
                            <a:schemeClr val="bg1"/>
                          </a:solidFill>
                          <a:ea typeface="Roboto" panose="02000000000000000000" pitchFamily="2" charset="0"/>
                        </a:rPr>
                        <a:t>Hindu Dharma is a </a:t>
                      </a:r>
                      <a:r>
                        <a:rPr lang="en-US" sz="1000" b="1" dirty="0">
                          <a:solidFill>
                            <a:schemeClr val="bg1"/>
                          </a:solidFill>
                          <a:ea typeface="Roboto" panose="02000000000000000000" pitchFamily="2" charset="0"/>
                        </a:rPr>
                        <a:t>pantheistic</a:t>
                      </a:r>
                      <a:r>
                        <a:rPr lang="en-US" sz="1000" dirty="0">
                          <a:solidFill>
                            <a:schemeClr val="bg1"/>
                          </a:solidFill>
                          <a:ea typeface="Roboto" panose="02000000000000000000" pitchFamily="2" charset="0"/>
                        </a:rPr>
                        <a:t> religion. This is a belief that 'God' exists in, and is the same as, everything – an </a:t>
                      </a:r>
                      <a:r>
                        <a:rPr lang="en-US" sz="1000" b="1" dirty="0">
                          <a:solidFill>
                            <a:schemeClr val="bg1"/>
                          </a:solidFill>
                          <a:ea typeface="Roboto" panose="02000000000000000000" pitchFamily="2" charset="0"/>
                        </a:rPr>
                        <a:t>ultimate reality</a:t>
                      </a:r>
                      <a:r>
                        <a:rPr lang="en-US" sz="1000" dirty="0">
                          <a:solidFill>
                            <a:schemeClr val="bg1"/>
                          </a:solidFill>
                          <a:ea typeface="Roboto" panose="02000000000000000000" pitchFamily="2" charset="0"/>
                        </a:rPr>
                        <a:t>, known as </a:t>
                      </a:r>
                      <a:r>
                        <a:rPr lang="en-US" sz="1000" b="1" dirty="0">
                          <a:solidFill>
                            <a:schemeClr val="bg1"/>
                          </a:solidFill>
                          <a:ea typeface="Roboto" panose="02000000000000000000" pitchFamily="2" charset="0"/>
                        </a:rPr>
                        <a:t>Brahman</a:t>
                      </a:r>
                      <a:r>
                        <a:rPr lang="en-US" sz="1000" dirty="0">
                          <a:solidFill>
                            <a:schemeClr val="bg1"/>
                          </a:solidFill>
                          <a:ea typeface="Roboto" panose="02000000000000000000" pitchFamily="2" charset="0"/>
                        </a:rPr>
                        <a:t>.</a:t>
                      </a:r>
                    </a:p>
                    <a:p>
                      <a:pPr>
                        <a:spcBef>
                          <a:spcPts val="0"/>
                        </a:spcBef>
                        <a:spcAft>
                          <a:spcPts val="0"/>
                        </a:spcAft>
                      </a:pPr>
                      <a:r>
                        <a:rPr lang="en-US" sz="1000" b="1" dirty="0">
                          <a:solidFill>
                            <a:schemeClr val="bg1"/>
                          </a:solidFill>
                          <a:ea typeface="Roboto" panose="02000000000000000000" pitchFamily="2" charset="0"/>
                        </a:rPr>
                        <a:t>Worship</a:t>
                      </a:r>
                      <a:r>
                        <a:rPr lang="en-US" sz="1000" dirty="0">
                          <a:solidFill>
                            <a:schemeClr val="bg1"/>
                          </a:solidFill>
                          <a:ea typeface="Roboto" panose="02000000000000000000" pitchFamily="2" charset="0"/>
                        </a:rPr>
                        <a:t> is important to many Hindus as a way of </a:t>
                      </a:r>
                      <a:r>
                        <a:rPr lang="en-US" sz="1000" b="1" dirty="0">
                          <a:solidFill>
                            <a:schemeClr val="bg1"/>
                          </a:solidFill>
                          <a:ea typeface="Roboto" panose="02000000000000000000" pitchFamily="2" charset="0"/>
                        </a:rPr>
                        <a:t>connecting with the reality of Brahman within themselves</a:t>
                      </a:r>
                      <a:r>
                        <a:rPr lang="en-US" sz="1000" dirty="0">
                          <a:solidFill>
                            <a:schemeClr val="bg1"/>
                          </a:solidFill>
                          <a:ea typeface="Roboto" panose="02000000000000000000" pitchFamily="2" charset="0"/>
                        </a:rPr>
                        <a:t>.</a:t>
                      </a:r>
                    </a:p>
                    <a:p>
                      <a:pPr>
                        <a:spcBef>
                          <a:spcPts val="0"/>
                        </a:spcBef>
                        <a:spcAft>
                          <a:spcPts val="0"/>
                        </a:spcAft>
                      </a:pPr>
                      <a:r>
                        <a:rPr lang="en-GB" sz="1000" dirty="0">
                          <a:solidFill>
                            <a:schemeClr val="bg1"/>
                          </a:solidFill>
                          <a:ea typeface="Roboto" panose="02000000000000000000" pitchFamily="2" charset="0"/>
                        </a:rPr>
                        <a:t>Many Hindus believe their </a:t>
                      </a:r>
                      <a:r>
                        <a:rPr lang="en-GB" sz="1000" b="1" dirty="0">
                          <a:solidFill>
                            <a:schemeClr val="bg1"/>
                          </a:solidFill>
                          <a:ea typeface="Roboto" panose="02000000000000000000" pitchFamily="2" charset="0"/>
                        </a:rPr>
                        <a:t>dharma</a:t>
                      </a:r>
                      <a:r>
                        <a:rPr lang="en-GB" sz="1000" dirty="0">
                          <a:solidFill>
                            <a:schemeClr val="bg1"/>
                          </a:solidFill>
                          <a:ea typeface="Roboto" panose="02000000000000000000" pitchFamily="2" charset="0"/>
                        </a:rPr>
                        <a:t> includes </a:t>
                      </a:r>
                      <a:r>
                        <a:rPr lang="en-GB" sz="1000" b="1" dirty="0">
                          <a:solidFill>
                            <a:schemeClr val="bg1"/>
                          </a:solidFill>
                          <a:ea typeface="Roboto" panose="02000000000000000000" pitchFamily="2" charset="0"/>
                        </a:rPr>
                        <a:t>duty</a:t>
                      </a:r>
                      <a:r>
                        <a:rPr lang="en-GB" sz="1000" dirty="0">
                          <a:solidFill>
                            <a:schemeClr val="bg1"/>
                          </a:solidFill>
                          <a:ea typeface="Roboto" panose="02000000000000000000" pitchFamily="2" charset="0"/>
                        </a:rPr>
                        <a:t> to: themselves, their family, the world around them, God and other people.</a:t>
                      </a:r>
                    </a:p>
                    <a:p>
                      <a:pPr>
                        <a:spcBef>
                          <a:spcPts val="0"/>
                        </a:spcBef>
                        <a:spcAft>
                          <a:spcPts val="0"/>
                        </a:spcAft>
                      </a:pPr>
                      <a:r>
                        <a:rPr lang="en-GB" sz="1000" dirty="0">
                          <a:solidFill>
                            <a:schemeClr val="bg1"/>
                          </a:solidFill>
                          <a:ea typeface="Roboto" panose="02000000000000000000" pitchFamily="2" charset="0"/>
                        </a:rPr>
                        <a:t>The </a:t>
                      </a:r>
                      <a:r>
                        <a:rPr lang="en-GB" sz="1000" b="1" dirty="0">
                          <a:solidFill>
                            <a:schemeClr val="bg1"/>
                          </a:solidFill>
                          <a:ea typeface="Roboto" panose="02000000000000000000" pitchFamily="2" charset="0"/>
                        </a:rPr>
                        <a:t>Ramayana</a:t>
                      </a:r>
                      <a:r>
                        <a:rPr lang="en-GB" sz="1000" dirty="0">
                          <a:solidFill>
                            <a:schemeClr val="bg1"/>
                          </a:solidFill>
                          <a:ea typeface="Roboto" panose="02000000000000000000" pitchFamily="2" charset="0"/>
                        </a:rPr>
                        <a:t> exemplifies how dharma is different for different people.</a:t>
                      </a:r>
                    </a:p>
                    <a:p>
                      <a:pPr>
                        <a:spcBef>
                          <a:spcPts val="0"/>
                        </a:spcBef>
                        <a:spcAft>
                          <a:spcPts val="0"/>
                        </a:spcAft>
                      </a:pPr>
                      <a:r>
                        <a:rPr lang="en-GB" sz="1000" dirty="0">
                          <a:solidFill>
                            <a:schemeClr val="bg1"/>
                          </a:solidFill>
                          <a:ea typeface="Roboto" panose="02000000000000000000" pitchFamily="2" charset="0"/>
                        </a:rPr>
                        <a:t>A person's dharma depends on which stage of life they are at. Ancient Hindu teachings suggest there are </a:t>
                      </a:r>
                      <a:r>
                        <a:rPr lang="en-GB" sz="1000" b="1" dirty="0">
                          <a:solidFill>
                            <a:schemeClr val="bg1"/>
                          </a:solidFill>
                          <a:ea typeface="Roboto" panose="02000000000000000000" pitchFamily="2" charset="0"/>
                        </a:rPr>
                        <a:t>four stages of life </a:t>
                      </a:r>
                      <a:r>
                        <a:rPr lang="en-GB" sz="1000" dirty="0">
                          <a:solidFill>
                            <a:schemeClr val="bg1"/>
                          </a:solidFill>
                          <a:ea typeface="Roboto" panose="02000000000000000000" pitchFamily="2" charset="0"/>
                        </a:rPr>
                        <a:t>called </a:t>
                      </a:r>
                      <a:r>
                        <a:rPr lang="en-GB" sz="1000" b="1" dirty="0">
                          <a:solidFill>
                            <a:schemeClr val="bg1"/>
                          </a:solidFill>
                          <a:ea typeface="Roboto" panose="02000000000000000000" pitchFamily="2" charset="0"/>
                        </a:rPr>
                        <a:t>ashramas</a:t>
                      </a:r>
                      <a:r>
                        <a:rPr lang="en-GB" sz="1000" dirty="0">
                          <a:solidFill>
                            <a:schemeClr val="bg1"/>
                          </a:solidFill>
                          <a:ea typeface="Roboto" panose="02000000000000000000" pitchFamily="2" charset="0"/>
                        </a:rPr>
                        <a:t>. These are student; householder; retirement and sacred pilgrim (traveller).</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3565694690"/>
                  </a:ext>
                </a:extLst>
              </a:tr>
              <a:tr h="0">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Y6</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marR="0" lvl="0" algn="l" defTabSz="914400" rtl="0" eaLnBrk="1" fontAlgn="auto" latinLnBrk="0" hangingPunct="1">
                        <a:lnSpc>
                          <a:spcPct val="100000"/>
                        </a:lnSpc>
                        <a:spcBef>
                          <a:spcPts val="0"/>
                        </a:spcBef>
                        <a:spcAft>
                          <a:spcPts val="0"/>
                        </a:spcAft>
                        <a:buClrTx/>
                        <a:buSzTx/>
                        <a:tabLst/>
                        <a:defRPr/>
                      </a:pPr>
                      <a:r>
                        <a:rPr kumimoji="0" lang="en-US" sz="1000" b="0" i="0" u="none" strike="noStrike" kern="1200" cap="none" spc="0" normalizeH="0" baseline="0" noProof="0" dirty="0">
                          <a:ln>
                            <a:noFill/>
                          </a:ln>
                          <a:solidFill>
                            <a:schemeClr val="bg1"/>
                          </a:solidFill>
                          <a:effectLst/>
                          <a:uLnTx/>
                          <a:uFillTx/>
                          <a:latin typeface="Roboto" panose="02000000000000000000" pitchFamily="2" charset="0"/>
                          <a:ea typeface="Roboto" panose="02000000000000000000" pitchFamily="2" charset="0"/>
                          <a:cs typeface="+mn-cs"/>
                        </a:rPr>
                        <a:t>Many Hindus connect in diverse ways </a:t>
                      </a:r>
                      <a:r>
                        <a:rPr kumimoji="0" lang="en-US" sz="1000" b="1" i="0" u="none" strike="noStrike" kern="1200" cap="none" spc="0" normalizeH="0" baseline="0" noProof="0" dirty="0">
                          <a:ln>
                            <a:noFill/>
                          </a:ln>
                          <a:solidFill>
                            <a:schemeClr val="bg1"/>
                          </a:solidFill>
                          <a:effectLst/>
                          <a:uLnTx/>
                          <a:uFillTx/>
                          <a:latin typeface="Roboto" panose="02000000000000000000" pitchFamily="2" charset="0"/>
                          <a:ea typeface="Roboto" panose="02000000000000000000" pitchFamily="2" charset="0"/>
                          <a:cs typeface="+mn-cs"/>
                        </a:rPr>
                        <a:t>through celebrations and festivals</a:t>
                      </a:r>
                      <a:r>
                        <a:rPr kumimoji="0" lang="en-US" sz="1000" b="0" i="0" u="none" strike="noStrike" kern="1200" cap="none" spc="0" normalizeH="0" baseline="0" noProof="0" dirty="0">
                          <a:ln>
                            <a:noFill/>
                          </a:ln>
                          <a:solidFill>
                            <a:schemeClr val="bg1"/>
                          </a:solidFill>
                          <a:effectLst/>
                          <a:uLnTx/>
                          <a:uFillTx/>
                          <a:latin typeface="Roboto" panose="02000000000000000000" pitchFamily="2" charset="0"/>
                          <a:ea typeface="Roboto" panose="02000000000000000000" pitchFamily="2" charset="0"/>
                          <a:cs typeface="+mn-cs"/>
                        </a:rPr>
                        <a:t>, at home and in the wider community. How a community celebrates depends on where they are in the world. Local Hindu communities may connect through celebrations of </a:t>
                      </a:r>
                      <a:r>
                        <a:rPr kumimoji="0" lang="en-US" sz="1000" b="1" i="0" u="none" strike="noStrike" kern="1200" cap="none" spc="0" normalizeH="0" baseline="0" noProof="0" dirty="0">
                          <a:ln>
                            <a:noFill/>
                          </a:ln>
                          <a:solidFill>
                            <a:schemeClr val="bg1"/>
                          </a:solidFill>
                          <a:effectLst/>
                          <a:uLnTx/>
                          <a:uFillTx/>
                          <a:latin typeface="Roboto" panose="02000000000000000000" pitchFamily="2" charset="0"/>
                          <a:ea typeface="Roboto" panose="02000000000000000000" pitchFamily="2" charset="0"/>
                          <a:cs typeface="+mn-cs"/>
                        </a:rPr>
                        <a:t>Diwali</a:t>
                      </a:r>
                      <a:r>
                        <a:rPr kumimoji="0" lang="en-US" sz="1000" b="0" i="0" u="none" strike="noStrike" kern="1200" cap="none" spc="0" normalizeH="0" baseline="0" noProof="0" dirty="0">
                          <a:ln>
                            <a:noFill/>
                          </a:ln>
                          <a:solidFill>
                            <a:schemeClr val="bg1"/>
                          </a:solidFill>
                          <a:effectLst/>
                          <a:uLnTx/>
                          <a:uFillTx/>
                          <a:latin typeface="Roboto" panose="02000000000000000000" pitchFamily="2" charset="0"/>
                          <a:ea typeface="Roboto" panose="02000000000000000000" pitchFamily="2" charset="0"/>
                          <a:cs typeface="+mn-cs"/>
                        </a:rPr>
                        <a:t> and </a:t>
                      </a:r>
                      <a:r>
                        <a:rPr kumimoji="0" lang="en-US" sz="1000" b="1" i="0" u="none" strike="noStrike" kern="1200" cap="none" spc="0" normalizeH="0" baseline="0" noProof="0" dirty="0">
                          <a:ln>
                            <a:noFill/>
                          </a:ln>
                          <a:solidFill>
                            <a:schemeClr val="bg1"/>
                          </a:solidFill>
                          <a:effectLst/>
                          <a:uLnTx/>
                          <a:uFillTx/>
                          <a:latin typeface="Roboto" panose="02000000000000000000" pitchFamily="2" charset="0"/>
                          <a:ea typeface="Roboto" panose="02000000000000000000" pitchFamily="2" charset="0"/>
                          <a:cs typeface="+mn-cs"/>
                        </a:rPr>
                        <a:t>Holi</a:t>
                      </a:r>
                      <a:r>
                        <a:rPr kumimoji="0" lang="en-US" sz="1000" b="0" i="0" u="none" strike="noStrike" kern="1200" cap="none" spc="0" normalizeH="0" baseline="0" noProof="0" dirty="0">
                          <a:ln>
                            <a:noFill/>
                          </a:ln>
                          <a:solidFill>
                            <a:schemeClr val="bg1"/>
                          </a:solidFill>
                          <a:effectLst/>
                          <a:uLnTx/>
                          <a:uFillTx/>
                          <a:latin typeface="Roboto" panose="02000000000000000000" pitchFamily="2" charset="0"/>
                          <a:ea typeface="Roboto" panose="02000000000000000000" pitchFamily="2" charset="0"/>
                          <a:cs typeface="+mn-cs"/>
                        </a:rPr>
                        <a:t>. </a:t>
                      </a:r>
                    </a:p>
                    <a:p>
                      <a:pPr marR="0" lvl="0" algn="l" defTabSz="914400" rtl="0" eaLnBrk="1" fontAlgn="auto" latinLnBrk="0" hangingPunct="1">
                        <a:lnSpc>
                          <a:spcPct val="100000"/>
                        </a:lnSpc>
                        <a:spcBef>
                          <a:spcPts val="0"/>
                        </a:spcBef>
                        <a:spcAft>
                          <a:spcPts val="0"/>
                        </a:spcAft>
                        <a:buClrTx/>
                        <a:buSzTx/>
                        <a:tabLst/>
                        <a:defRPr/>
                      </a:pPr>
                      <a:r>
                        <a:rPr kumimoji="0" lang="en-US" sz="1000" b="0" i="0" u="none" strike="noStrike" kern="1200" cap="none" spc="0" normalizeH="0" baseline="0" noProof="0" dirty="0">
                          <a:ln>
                            <a:noFill/>
                          </a:ln>
                          <a:solidFill>
                            <a:schemeClr val="bg1"/>
                          </a:solidFill>
                          <a:effectLst/>
                          <a:uLnTx/>
                          <a:uFillTx/>
                          <a:latin typeface="Roboto" panose="02000000000000000000" pitchFamily="2" charset="0"/>
                          <a:ea typeface="Roboto" panose="02000000000000000000" pitchFamily="2" charset="0"/>
                          <a:cs typeface="+mn-cs"/>
                        </a:rPr>
                        <a:t>Some Hindus make </a:t>
                      </a:r>
                      <a:r>
                        <a:rPr kumimoji="0" lang="en-US" sz="1000" b="1" i="0" u="none" strike="noStrike" kern="1200" cap="none" spc="0" normalizeH="0" baseline="0" noProof="0" dirty="0">
                          <a:ln>
                            <a:noFill/>
                          </a:ln>
                          <a:solidFill>
                            <a:schemeClr val="bg1"/>
                          </a:solidFill>
                          <a:effectLst/>
                          <a:uLnTx/>
                          <a:uFillTx/>
                          <a:latin typeface="Roboto" panose="02000000000000000000" pitchFamily="2" charset="0"/>
                          <a:ea typeface="Roboto" panose="02000000000000000000" pitchFamily="2" charset="0"/>
                          <a:cs typeface="+mn-cs"/>
                        </a:rPr>
                        <a:t>pilgrimages</a:t>
                      </a:r>
                      <a:r>
                        <a:rPr kumimoji="0" lang="en-US" sz="1000" b="0" i="0" u="none" strike="noStrike" kern="1200" cap="none" spc="0" normalizeH="0" baseline="0" noProof="0" dirty="0">
                          <a:ln>
                            <a:noFill/>
                          </a:ln>
                          <a:solidFill>
                            <a:schemeClr val="bg1"/>
                          </a:solidFill>
                          <a:effectLst/>
                          <a:uLnTx/>
                          <a:uFillTx/>
                          <a:latin typeface="Roboto" panose="02000000000000000000" pitchFamily="2" charset="0"/>
                          <a:ea typeface="Roboto" panose="02000000000000000000" pitchFamily="2" charset="0"/>
                          <a:cs typeface="+mn-cs"/>
                        </a:rPr>
                        <a:t> to places of </a:t>
                      </a:r>
                      <a:r>
                        <a:rPr kumimoji="0" lang="en-US" sz="1000" b="1" i="0" u="none" strike="noStrike" kern="1200" cap="none" spc="0" normalizeH="0" baseline="0" noProof="0" dirty="0">
                          <a:ln>
                            <a:noFill/>
                          </a:ln>
                          <a:solidFill>
                            <a:schemeClr val="bg1"/>
                          </a:solidFill>
                          <a:effectLst/>
                          <a:uLnTx/>
                          <a:uFillTx/>
                          <a:latin typeface="Roboto" panose="02000000000000000000" pitchFamily="2" charset="0"/>
                          <a:ea typeface="Roboto" panose="02000000000000000000" pitchFamily="2" charset="0"/>
                          <a:cs typeface="+mn-cs"/>
                        </a:rPr>
                        <a:t>spiritual significance.</a:t>
                      </a:r>
                    </a:p>
                    <a:p>
                      <a:pPr marR="0" lvl="0" algn="l" defTabSz="914400" rtl="0" eaLnBrk="1" fontAlgn="auto" latinLnBrk="0" hangingPunct="1">
                        <a:lnSpc>
                          <a:spcPct val="100000"/>
                        </a:lnSpc>
                        <a:spcBef>
                          <a:spcPts val="0"/>
                        </a:spcBef>
                        <a:spcAft>
                          <a:spcPts val="0"/>
                        </a:spcAft>
                        <a:buClrTx/>
                        <a:buSzTx/>
                        <a:tabLst/>
                        <a:defRPr/>
                      </a:pPr>
                      <a:r>
                        <a:rPr kumimoji="0" lang="en-US" sz="1000" b="1" i="0" u="none" strike="noStrike" kern="1200" cap="none" spc="0" normalizeH="0" baseline="0" noProof="0" dirty="0">
                          <a:ln>
                            <a:noFill/>
                          </a:ln>
                          <a:solidFill>
                            <a:schemeClr val="bg1"/>
                          </a:solidFill>
                          <a:effectLst/>
                          <a:uLnTx/>
                          <a:uFillTx/>
                          <a:latin typeface="Roboto" panose="02000000000000000000" pitchFamily="2" charset="0"/>
                          <a:ea typeface="Roboto" panose="02000000000000000000" pitchFamily="2" charset="0"/>
                          <a:cs typeface="+mn-cs"/>
                        </a:rPr>
                        <a:t>Case study</a:t>
                      </a:r>
                      <a:r>
                        <a:rPr kumimoji="0" lang="en-US" sz="1000" b="0" i="0" u="none" strike="noStrike" kern="1200" cap="none" spc="0" normalizeH="0" baseline="0" noProof="0" dirty="0">
                          <a:ln>
                            <a:noFill/>
                          </a:ln>
                          <a:solidFill>
                            <a:schemeClr val="bg1"/>
                          </a:solidFill>
                          <a:effectLst/>
                          <a:uLnTx/>
                          <a:uFillTx/>
                          <a:latin typeface="Roboto" panose="02000000000000000000" pitchFamily="2" charset="0"/>
                          <a:ea typeface="Roboto" panose="02000000000000000000" pitchFamily="2" charset="0"/>
                          <a:cs typeface="+mn-cs"/>
                        </a:rPr>
                        <a:t>: The </a:t>
                      </a:r>
                      <a:r>
                        <a:rPr kumimoji="0" lang="en-US" sz="1000" b="1" i="0" u="none" strike="noStrike" kern="1200" cap="none" spc="0" normalizeH="0" baseline="0" noProof="0" dirty="0">
                          <a:ln>
                            <a:noFill/>
                          </a:ln>
                          <a:solidFill>
                            <a:schemeClr val="bg1"/>
                          </a:solidFill>
                          <a:effectLst/>
                          <a:uLnTx/>
                          <a:uFillTx/>
                          <a:latin typeface="Roboto" panose="02000000000000000000" pitchFamily="2" charset="0"/>
                          <a:ea typeface="Roboto" panose="02000000000000000000" pitchFamily="2" charset="0"/>
                          <a:cs typeface="+mn-cs"/>
                        </a:rPr>
                        <a:t>Ganges</a:t>
                      </a:r>
                      <a:r>
                        <a:rPr kumimoji="0" lang="en-US" sz="1000" b="0" i="0" u="none" strike="noStrike" kern="1200" cap="none" spc="0" normalizeH="0" baseline="0" noProof="0" dirty="0">
                          <a:ln>
                            <a:noFill/>
                          </a:ln>
                          <a:solidFill>
                            <a:schemeClr val="bg1"/>
                          </a:solidFill>
                          <a:effectLst/>
                          <a:uLnTx/>
                          <a:uFillTx/>
                          <a:latin typeface="Roboto" panose="02000000000000000000" pitchFamily="2" charset="0"/>
                          <a:ea typeface="Roboto" panose="02000000000000000000" pitchFamily="2" charset="0"/>
                          <a:cs typeface="+mn-cs"/>
                        </a:rPr>
                        <a:t> runs through </a:t>
                      </a:r>
                      <a:r>
                        <a:rPr kumimoji="0" lang="en-US" sz="1000" b="1" i="0" u="none" strike="noStrike" kern="1200" cap="none" spc="0" normalizeH="0" baseline="0" noProof="0" dirty="0">
                          <a:ln>
                            <a:noFill/>
                          </a:ln>
                          <a:solidFill>
                            <a:schemeClr val="bg1"/>
                          </a:solidFill>
                          <a:effectLst/>
                          <a:uLnTx/>
                          <a:uFillTx/>
                          <a:latin typeface="Roboto" panose="02000000000000000000" pitchFamily="2" charset="0"/>
                          <a:ea typeface="Roboto" panose="02000000000000000000" pitchFamily="2" charset="0"/>
                          <a:cs typeface="+mn-cs"/>
                        </a:rPr>
                        <a:t>northern India and Bangladesh.</a:t>
                      </a:r>
                      <a:r>
                        <a:rPr kumimoji="0" lang="en-US" sz="1000" b="0" i="0" u="none" strike="noStrike" kern="1200" cap="none" spc="0" normalizeH="0" baseline="0" noProof="0" dirty="0">
                          <a:ln>
                            <a:noFill/>
                          </a:ln>
                          <a:solidFill>
                            <a:schemeClr val="bg1"/>
                          </a:solidFill>
                          <a:effectLst/>
                          <a:uLnTx/>
                          <a:uFillTx/>
                          <a:latin typeface="Roboto" panose="02000000000000000000" pitchFamily="2" charset="0"/>
                          <a:ea typeface="Roboto" panose="02000000000000000000" pitchFamily="2" charset="0"/>
                          <a:cs typeface="+mn-cs"/>
                        </a:rPr>
                        <a:t> The river has huge significance in Indian and Hindu culture. The </a:t>
                      </a:r>
                      <a:r>
                        <a:rPr kumimoji="0" lang="en-US" sz="1000" b="1" i="0" u="none" strike="noStrike" kern="1200" cap="none" spc="0" normalizeH="0" baseline="0" noProof="0" dirty="0">
                          <a:ln>
                            <a:noFill/>
                          </a:ln>
                          <a:solidFill>
                            <a:schemeClr val="bg1"/>
                          </a:solidFill>
                          <a:effectLst/>
                          <a:uLnTx/>
                          <a:uFillTx/>
                          <a:latin typeface="Roboto" panose="02000000000000000000" pitchFamily="2" charset="0"/>
                          <a:ea typeface="Roboto" panose="02000000000000000000" pitchFamily="2" charset="0"/>
                          <a:cs typeface="+mn-cs"/>
                        </a:rPr>
                        <a:t>Kumbh Mela </a:t>
                      </a:r>
                      <a:r>
                        <a:rPr kumimoji="0" lang="en-US" sz="1000" b="0" i="0" u="none" strike="noStrike" kern="1200" cap="none" spc="0" normalizeH="0" baseline="0" noProof="0" dirty="0">
                          <a:ln>
                            <a:noFill/>
                          </a:ln>
                          <a:solidFill>
                            <a:schemeClr val="bg1"/>
                          </a:solidFill>
                          <a:effectLst/>
                          <a:uLnTx/>
                          <a:uFillTx/>
                          <a:latin typeface="Roboto" panose="02000000000000000000" pitchFamily="2" charset="0"/>
                          <a:ea typeface="Roboto" panose="02000000000000000000" pitchFamily="2" charset="0"/>
                          <a:cs typeface="+mn-cs"/>
                        </a:rPr>
                        <a:t>is a 55-day festival that takes place every twelve years on the river.</a:t>
                      </a:r>
                    </a:p>
                    <a:p>
                      <a:pPr>
                        <a:spcBef>
                          <a:spcPts val="0"/>
                        </a:spcBef>
                        <a:spcAft>
                          <a:spcPts val="0"/>
                        </a:spcAft>
                      </a:pPr>
                      <a:r>
                        <a:rPr kumimoji="0" lang="en-US" sz="1000" b="0" i="0" u="none" strike="noStrike" kern="1200" cap="none" spc="0" normalizeH="0" baseline="0" noProof="0" dirty="0">
                          <a:ln>
                            <a:noFill/>
                          </a:ln>
                          <a:solidFill>
                            <a:schemeClr val="bg1"/>
                          </a:solidFill>
                          <a:effectLst/>
                          <a:uLnTx/>
                          <a:uFillTx/>
                          <a:latin typeface="Roboto" panose="02000000000000000000" pitchFamily="2" charset="0"/>
                          <a:ea typeface="Roboto" panose="02000000000000000000" pitchFamily="2" charset="0"/>
                          <a:cs typeface="+mn-cs"/>
                        </a:rPr>
                        <a:t>Many Hindus believe that a person must fulfill their personal </a:t>
                      </a:r>
                      <a:r>
                        <a:rPr kumimoji="0" lang="en-US" sz="1000" b="1" i="0" u="none" strike="noStrike" kern="1200" cap="none" spc="0" normalizeH="0" baseline="0" noProof="0" dirty="0">
                          <a:ln>
                            <a:noFill/>
                          </a:ln>
                          <a:solidFill>
                            <a:schemeClr val="bg1"/>
                          </a:solidFill>
                          <a:effectLst/>
                          <a:uLnTx/>
                          <a:uFillTx/>
                          <a:latin typeface="Roboto" panose="02000000000000000000" pitchFamily="2" charset="0"/>
                          <a:ea typeface="Roboto" panose="02000000000000000000" pitchFamily="2" charset="0"/>
                          <a:cs typeface="+mn-cs"/>
                        </a:rPr>
                        <a:t>dharma</a:t>
                      </a:r>
                      <a:r>
                        <a:rPr kumimoji="0" lang="en-US" sz="1000" b="0" i="0" u="none" strike="noStrike" kern="1200" cap="none" spc="0" normalizeH="0" baseline="0" noProof="0" dirty="0">
                          <a:ln>
                            <a:noFill/>
                          </a:ln>
                          <a:solidFill>
                            <a:schemeClr val="bg1"/>
                          </a:solidFill>
                          <a:effectLst/>
                          <a:uLnTx/>
                          <a:uFillTx/>
                          <a:latin typeface="Roboto" panose="02000000000000000000" pitchFamily="2" charset="0"/>
                          <a:ea typeface="Roboto" panose="02000000000000000000" pitchFamily="2" charset="0"/>
                          <a:cs typeface="+mn-cs"/>
                        </a:rPr>
                        <a:t>, they may do this by pursuing </a:t>
                      </a:r>
                      <a:r>
                        <a:rPr kumimoji="0" lang="en-US" sz="1000" b="1" i="0" u="none" strike="noStrike" kern="1200" cap="none" spc="0" normalizeH="0" baseline="0" noProof="0" dirty="0" err="1">
                          <a:ln>
                            <a:noFill/>
                          </a:ln>
                          <a:solidFill>
                            <a:schemeClr val="bg1"/>
                          </a:solidFill>
                          <a:effectLst/>
                          <a:uLnTx/>
                          <a:uFillTx/>
                          <a:latin typeface="Roboto" panose="02000000000000000000" pitchFamily="2" charset="0"/>
                          <a:ea typeface="Roboto" panose="02000000000000000000" pitchFamily="2" charset="0"/>
                          <a:cs typeface="+mn-cs"/>
                        </a:rPr>
                        <a:t>Purusharthas</a:t>
                      </a:r>
                      <a:r>
                        <a:rPr lang="en-US" sz="1000" dirty="0">
                          <a:solidFill>
                            <a:schemeClr val="bg1"/>
                          </a:solidFill>
                          <a:latin typeface="Roboto" panose="02000000000000000000" pitchFamily="2" charset="0"/>
                          <a:ea typeface="Roboto" panose="02000000000000000000" pitchFamily="2" charset="0"/>
                        </a:rPr>
                        <a:t>, </a:t>
                      </a:r>
                      <a:r>
                        <a:rPr kumimoji="0" lang="en-US" sz="1000" b="0" i="0" u="none" strike="noStrike" kern="1200" cap="none" spc="0" normalizeH="0" baseline="0" noProof="0" dirty="0">
                          <a:ln>
                            <a:noFill/>
                          </a:ln>
                          <a:solidFill>
                            <a:schemeClr val="bg1"/>
                          </a:solidFill>
                          <a:effectLst/>
                          <a:uLnTx/>
                          <a:uFillTx/>
                          <a:latin typeface="Roboto" panose="02000000000000000000" pitchFamily="2" charset="0"/>
                          <a:ea typeface="Roboto" panose="02000000000000000000" pitchFamily="2" charset="0"/>
                          <a:cs typeface="+mn-cs"/>
                        </a:rPr>
                        <a:t>four Hindu goals for living. The aim is to </a:t>
                      </a:r>
                      <a:r>
                        <a:rPr kumimoji="0" lang="en-US" sz="1000" b="1" i="0" u="none" strike="noStrike" kern="1200" cap="none" spc="0" normalizeH="0" baseline="0" noProof="0" dirty="0">
                          <a:ln>
                            <a:noFill/>
                          </a:ln>
                          <a:solidFill>
                            <a:schemeClr val="bg1"/>
                          </a:solidFill>
                          <a:effectLst/>
                          <a:uLnTx/>
                          <a:uFillTx/>
                          <a:latin typeface="Roboto" panose="02000000000000000000" pitchFamily="2" charset="0"/>
                          <a:ea typeface="Roboto" panose="02000000000000000000" pitchFamily="2" charset="0"/>
                          <a:cs typeface="+mn-cs"/>
                        </a:rPr>
                        <a:t>break out of the cycle of reincarnation </a:t>
                      </a:r>
                      <a:r>
                        <a:rPr kumimoji="0" lang="en-US" sz="1000" b="0" i="0" u="none" strike="noStrike" kern="1200" cap="none" spc="0" normalizeH="0" baseline="0" noProof="0" dirty="0">
                          <a:ln>
                            <a:noFill/>
                          </a:ln>
                          <a:solidFill>
                            <a:schemeClr val="bg1"/>
                          </a:solidFill>
                          <a:effectLst/>
                          <a:uLnTx/>
                          <a:uFillTx/>
                          <a:latin typeface="Roboto" panose="02000000000000000000" pitchFamily="2" charset="0"/>
                          <a:ea typeface="Roboto" panose="02000000000000000000" pitchFamily="2" charset="0"/>
                          <a:cs typeface="+mn-cs"/>
                        </a:rPr>
                        <a:t>(samsara) so the soul (atman) </a:t>
                      </a:r>
                      <a:r>
                        <a:rPr kumimoji="0" lang="en-US" sz="1000" b="1" i="0" u="none" strike="noStrike" kern="1200" cap="none" spc="0" normalizeH="0" baseline="0" noProof="0" dirty="0">
                          <a:ln>
                            <a:noFill/>
                          </a:ln>
                          <a:solidFill>
                            <a:schemeClr val="bg1"/>
                          </a:solidFill>
                          <a:effectLst/>
                          <a:uLnTx/>
                          <a:uFillTx/>
                          <a:latin typeface="Roboto" panose="02000000000000000000" pitchFamily="2" charset="0"/>
                          <a:ea typeface="Roboto" panose="02000000000000000000" pitchFamily="2" charset="0"/>
                          <a:cs typeface="+mn-cs"/>
                        </a:rPr>
                        <a:t>can reach oneness with the divine </a:t>
                      </a:r>
                      <a:r>
                        <a:rPr kumimoji="0" lang="en-US" sz="1000" b="0" i="0" u="none" strike="noStrike" kern="1200" cap="none" spc="0" normalizeH="0" baseline="0" noProof="0" dirty="0">
                          <a:ln>
                            <a:noFill/>
                          </a:ln>
                          <a:solidFill>
                            <a:schemeClr val="bg1"/>
                          </a:solidFill>
                          <a:effectLst/>
                          <a:uLnTx/>
                          <a:uFillTx/>
                          <a:latin typeface="Roboto" panose="02000000000000000000" pitchFamily="2" charset="0"/>
                          <a:ea typeface="Roboto" panose="02000000000000000000" pitchFamily="2" charset="0"/>
                          <a:cs typeface="+mn-cs"/>
                        </a:rPr>
                        <a:t>(moksha).</a:t>
                      </a:r>
                    </a:p>
                    <a:p>
                      <a:pPr>
                        <a:spcBef>
                          <a:spcPts val="0"/>
                        </a:spcBef>
                        <a:spcAft>
                          <a:spcPts val="0"/>
                        </a:spcAft>
                      </a:pPr>
                      <a:r>
                        <a:rPr kumimoji="0" lang="en-US" sz="1000" b="0" i="0" u="none" strike="noStrike" kern="1200" cap="none" spc="0" normalizeH="0" baseline="0" noProof="0" dirty="0">
                          <a:ln>
                            <a:noFill/>
                          </a:ln>
                          <a:solidFill>
                            <a:schemeClr val="bg1"/>
                          </a:solidFill>
                          <a:effectLst/>
                          <a:uLnTx/>
                          <a:uFillTx/>
                          <a:latin typeface="Roboto" panose="02000000000000000000" pitchFamily="2" charset="0"/>
                          <a:ea typeface="Roboto" panose="02000000000000000000" pitchFamily="2" charset="0"/>
                          <a:cs typeface="+mn-cs"/>
                        </a:rPr>
                        <a:t>These beliefs may have a significant impact on how a Hindu lives their life, especially that </a:t>
                      </a:r>
                      <a:r>
                        <a:rPr kumimoji="0" lang="en-US" sz="1000" b="1" i="0" u="none" strike="noStrike" kern="1200" cap="none" spc="0" normalizeH="0" baseline="0" noProof="0" dirty="0">
                          <a:ln>
                            <a:noFill/>
                          </a:ln>
                          <a:solidFill>
                            <a:schemeClr val="bg1"/>
                          </a:solidFill>
                          <a:effectLst/>
                          <a:uLnTx/>
                          <a:uFillTx/>
                          <a:latin typeface="Roboto" panose="02000000000000000000" pitchFamily="2" charset="0"/>
                          <a:ea typeface="Roboto" panose="02000000000000000000" pitchFamily="2" charset="0"/>
                          <a:cs typeface="+mn-cs"/>
                        </a:rPr>
                        <a:t>living a good life will lead to a better next life.</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1015451859"/>
                  </a:ext>
                </a:extLst>
              </a:tr>
            </a:tbl>
          </a:graphicData>
        </a:graphic>
      </p:graphicFrame>
      <p:sp>
        <p:nvSpPr>
          <p:cNvPr id="7" name="Freeform: Shape 6">
            <a:extLst>
              <a:ext uri="{FF2B5EF4-FFF2-40B4-BE49-F238E27FC236}">
                <a16:creationId xmlns:a16="http://schemas.microsoft.com/office/drawing/2014/main" id="{CABCFDD9-1C50-FCC4-2A31-EF131F2C9162}"/>
              </a:ext>
            </a:extLst>
          </p:cNvPr>
          <p:cNvSpPr/>
          <p:nvPr/>
        </p:nvSpPr>
        <p:spPr>
          <a:xfrm>
            <a:off x="0" y="799342"/>
            <a:ext cx="2320212" cy="317645"/>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6157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16157 w 8581423"/>
              <a:gd name="connsiteY4" fmla="*/ 0 h 6423949"/>
              <a:gd name="connsiteX0" fmla="*/ 79025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79025 w 8581423"/>
              <a:gd name="connsiteY4" fmla="*/ 0 h 6423949"/>
              <a:gd name="connsiteX0" fmla="*/ 36589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36589 w 8581423"/>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476821 w 8546269"/>
              <a:gd name="connsiteY3" fmla="*/ 138896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96393 w 8546269"/>
              <a:gd name="connsiteY3" fmla="*/ 138898 h 6423949"/>
              <a:gd name="connsiteX4" fmla="*/ 1435 w 8546269"/>
              <a:gd name="connsiteY4" fmla="*/ 0 h 6423949"/>
              <a:gd name="connsiteX0" fmla="*/ 1435 w 8546269"/>
              <a:gd name="connsiteY0" fmla="*/ 26944 h 6450893"/>
              <a:gd name="connsiteX1" fmla="*/ 2567 w 8546269"/>
              <a:gd name="connsiteY1" fmla="*/ 6450893 h 6450893"/>
              <a:gd name="connsiteX2" fmla="*/ 8546269 w 8546269"/>
              <a:gd name="connsiteY2" fmla="*/ 6335146 h 6450893"/>
              <a:gd name="connsiteX3" fmla="*/ 8276650 w 8546269"/>
              <a:gd name="connsiteY3" fmla="*/ 0 h 6450893"/>
              <a:gd name="connsiteX4" fmla="*/ 1435 w 8546269"/>
              <a:gd name="connsiteY4" fmla="*/ 26944 h 6450893"/>
              <a:gd name="connsiteX0" fmla="*/ 1435 w 8546269"/>
              <a:gd name="connsiteY0" fmla="*/ 82225 h 6506174"/>
              <a:gd name="connsiteX1" fmla="*/ 2567 w 8546269"/>
              <a:gd name="connsiteY1" fmla="*/ 6506174 h 6506174"/>
              <a:gd name="connsiteX2" fmla="*/ 8546269 w 8546269"/>
              <a:gd name="connsiteY2" fmla="*/ 6390427 h 6506174"/>
              <a:gd name="connsiteX3" fmla="*/ 8266777 w 8546269"/>
              <a:gd name="connsiteY3" fmla="*/ 0 h 6506174"/>
              <a:gd name="connsiteX4" fmla="*/ 1435 w 8546269"/>
              <a:gd name="connsiteY4" fmla="*/ 82225 h 6506174"/>
              <a:gd name="connsiteX0" fmla="*/ 1435 w 8546269"/>
              <a:gd name="connsiteY0" fmla="*/ 0 h 6423949"/>
              <a:gd name="connsiteX1" fmla="*/ 2567 w 8546269"/>
              <a:gd name="connsiteY1" fmla="*/ 6423949 h 6423949"/>
              <a:gd name="connsiteX2" fmla="*/ 8546269 w 8546269"/>
              <a:gd name="connsiteY2" fmla="*/ 6308202 h 6423949"/>
              <a:gd name="connsiteX3" fmla="*/ 8266777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47032 w 8546269"/>
              <a:gd name="connsiteY3" fmla="*/ 28337 h 6423949"/>
              <a:gd name="connsiteX4" fmla="*/ 1435 w 8546269"/>
              <a:gd name="connsiteY4" fmla="*/ 0 h 6423949"/>
              <a:gd name="connsiteX0" fmla="*/ 1435 w 8546269"/>
              <a:gd name="connsiteY0" fmla="*/ 54584 h 6478533"/>
              <a:gd name="connsiteX1" fmla="*/ 2567 w 8546269"/>
              <a:gd name="connsiteY1" fmla="*/ 6478533 h 6478533"/>
              <a:gd name="connsiteX2" fmla="*/ 8546269 w 8546269"/>
              <a:gd name="connsiteY2" fmla="*/ 6362786 h 6478533"/>
              <a:gd name="connsiteX3" fmla="*/ 8227286 w 8546269"/>
              <a:gd name="connsiteY3" fmla="*/ 0 h 6478533"/>
              <a:gd name="connsiteX4" fmla="*/ 1435 w 8546269"/>
              <a:gd name="connsiteY4" fmla="*/ 54584 h 6478533"/>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237159 w 8566014"/>
              <a:gd name="connsiteY3" fmla="*/ 55977 h 6423949"/>
              <a:gd name="connsiteX4" fmla="*/ 1435 w 8566014"/>
              <a:gd name="connsiteY4" fmla="*/ 0 h 6423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66014" h="6423949">
                <a:moveTo>
                  <a:pt x="1435" y="0"/>
                </a:moveTo>
                <a:cubicBezTo>
                  <a:pt x="-3951" y="2141316"/>
                  <a:pt x="7953" y="4282633"/>
                  <a:pt x="2567" y="6423949"/>
                </a:cubicBezTo>
                <a:lnTo>
                  <a:pt x="8566014" y="6391129"/>
                </a:lnTo>
                <a:lnTo>
                  <a:pt x="8237159" y="55977"/>
                </a:lnTo>
                <a:lnTo>
                  <a:pt x="1435" y="0"/>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a:r>
              <a:rPr lang="en-US" sz="1600" b="1" dirty="0">
                <a:solidFill>
                  <a:srgbClr val="FFFFFF"/>
                </a:solidFill>
                <a:latin typeface="United Curriculum" panose="020B0604020202020204" charset="0"/>
                <a:ea typeface="Roboto Slab" pitchFamily="2" charset="0"/>
              </a:rPr>
              <a:t>Part 4 of 6</a:t>
            </a:r>
            <a:endParaRPr lang="en-GB" sz="1600" b="1" dirty="0">
              <a:solidFill>
                <a:srgbClr val="FFFFFF"/>
              </a:solidFill>
              <a:latin typeface="United Curriculum" panose="020B0604020202020204" charset="0"/>
              <a:ea typeface="Roboto Slab" pitchFamily="2" charset="0"/>
            </a:endParaRPr>
          </a:p>
        </p:txBody>
      </p:sp>
    </p:spTree>
    <p:extLst>
      <p:ext uri="{BB962C8B-B14F-4D97-AF65-F5344CB8AC3E}">
        <p14:creationId xmlns:p14="http://schemas.microsoft.com/office/powerpoint/2010/main" val="15240415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97C2F7D-1622-BE08-AF02-9493599DE59B}"/>
              </a:ext>
            </a:extLst>
          </p:cNvPr>
          <p:cNvSpPr>
            <a:spLocks noGrp="1"/>
          </p:cNvSpPr>
          <p:nvPr>
            <p:ph type="body" sz="quarter" idx="10"/>
          </p:nvPr>
        </p:nvSpPr>
        <p:spPr>
          <a:prstGeom prst="rect">
            <a:avLst/>
          </a:prstGeom>
        </p:spPr>
        <p:txBody>
          <a:bodyPr lIns="91440" tIns="45720" rIns="91440" bIns="45720" anchor="ctr"/>
          <a:lstStyle/>
          <a:p>
            <a:r>
              <a:rPr lang="en-GB" dirty="0"/>
              <a:t>Substantive Knowledge</a:t>
            </a:r>
          </a:p>
        </p:txBody>
      </p:sp>
      <p:graphicFrame>
        <p:nvGraphicFramePr>
          <p:cNvPr id="3" name="Table 6">
            <a:extLst>
              <a:ext uri="{FF2B5EF4-FFF2-40B4-BE49-F238E27FC236}">
                <a16:creationId xmlns:a16="http://schemas.microsoft.com/office/drawing/2014/main" id="{D89FC612-BAA8-8019-7B73-15FD1EE8D5A1}"/>
              </a:ext>
            </a:extLst>
          </p:cNvPr>
          <p:cNvGraphicFramePr>
            <a:graphicFrameLocks noGrp="1"/>
          </p:cNvGraphicFramePr>
          <p:nvPr>
            <p:extLst>
              <p:ext uri="{D42A27DB-BD31-4B8C-83A1-F6EECF244321}">
                <p14:modId xmlns:p14="http://schemas.microsoft.com/office/powerpoint/2010/main" val="120703389"/>
              </p:ext>
            </p:extLst>
          </p:nvPr>
        </p:nvGraphicFramePr>
        <p:xfrm>
          <a:off x="171117" y="1191922"/>
          <a:ext cx="9341852" cy="5832583"/>
        </p:xfrm>
        <a:graphic>
          <a:graphicData uri="http://schemas.openxmlformats.org/drawingml/2006/table">
            <a:tbl>
              <a:tblPr firstRow="1" bandRow="1">
                <a:tableStyleId>{5C22544A-7EE6-4342-B048-85BDC9FD1C3A}</a:tableStyleId>
              </a:tblPr>
              <a:tblGrid>
                <a:gridCol w="292329">
                  <a:extLst>
                    <a:ext uri="{9D8B030D-6E8A-4147-A177-3AD203B41FA5}">
                      <a16:colId xmlns:a16="http://schemas.microsoft.com/office/drawing/2014/main" val="4050479491"/>
                    </a:ext>
                  </a:extLst>
                </a:gridCol>
                <a:gridCol w="9049523">
                  <a:extLst>
                    <a:ext uri="{9D8B030D-6E8A-4147-A177-3AD203B41FA5}">
                      <a16:colId xmlns:a16="http://schemas.microsoft.com/office/drawing/2014/main" val="2147120956"/>
                    </a:ext>
                  </a:extLst>
                </a:gridCol>
              </a:tblGrid>
              <a:tr h="203313">
                <a:tc>
                  <a:txBody>
                    <a:bodyPr/>
                    <a:lstStyle/>
                    <a:p>
                      <a:pPr>
                        <a:spcAft>
                          <a:spcPts val="0"/>
                        </a:spcAft>
                      </a:pPr>
                      <a:endParaRPr lang="en-GB" sz="900" dirty="0">
                        <a:solidFill>
                          <a:schemeClr val="bg1"/>
                        </a:solidFill>
                        <a:latin typeface="Roboto" panose="02000000000000000000" pitchFamily="2" charset="0"/>
                        <a:ea typeface="Roboto" panose="02000000000000000000" pitchFamily="2" charset="0"/>
                        <a:cs typeface="Roboto" panose="02000000000000000000" pitchFamily="2" charset="0"/>
                      </a:endParaRPr>
                    </a:p>
                  </a:txBody>
                  <a:tcPr marL="72000" marR="72000" marT="36000" marB="36000">
                    <a:lnL w="12700" cap="flat" cmpd="sng" algn="ctr">
                      <a:no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Calibri" panose="020F0502020204030204" pitchFamily="34" charset="0"/>
                          <a:ea typeface="Calibri" panose="020F0502020204030204" pitchFamily="34" charset="0"/>
                          <a:cs typeface="Calibri" panose="020F0502020204030204" pitchFamily="34" charset="0"/>
                        </a:rPr>
                        <a:t>Islam</a:t>
                      </a:r>
                    </a:p>
                  </a:txBody>
                  <a:tcPr marL="72000" marR="72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extLst>
                  <a:ext uri="{0D108BD9-81ED-4DB2-BD59-A6C34878D82A}">
                    <a16:rowId xmlns:a16="http://schemas.microsoft.com/office/drawing/2014/main" val="1144577124"/>
                  </a:ext>
                </a:extLst>
              </a:tr>
              <a:tr h="268903">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R</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000" b="1" dirty="0">
                          <a:solidFill>
                            <a:schemeClr val="bg1"/>
                          </a:solidFill>
                          <a:effectLst/>
                          <a:latin typeface="Calibri" panose="020F0502020204030204" pitchFamily="34" charset="0"/>
                          <a:ea typeface="Calibri" panose="020F0502020204030204" pitchFamily="34" charset="0"/>
                          <a:cs typeface="Calibri" panose="020F0502020204030204" pitchFamily="34" charset="0"/>
                        </a:rPr>
                        <a:t>People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today have different beliefs and celebrate them in different ways. </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We learn about different religious festivals and how they can be celebrated by families. </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1379203554"/>
                  </a:ext>
                </a:extLst>
              </a:tr>
              <a:tr h="339331">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Y1</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a:spcBef>
                          <a:spcPts val="0"/>
                        </a:spcBef>
                        <a:spcAft>
                          <a:spcPts val="0"/>
                        </a:spcAft>
                      </a:pP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Many Muslims express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belonging</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 through the symbol of the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Crescent Moon and Star</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 the </a:t>
                      </a:r>
                      <a:r>
                        <a:rPr lang="en-US" sz="1000" b="1" dirty="0" err="1">
                          <a:solidFill>
                            <a:schemeClr val="bg1"/>
                          </a:solidFill>
                          <a:latin typeface="Calibri" panose="020F0502020204030204" pitchFamily="34" charset="0"/>
                          <a:ea typeface="Calibri" panose="020F0502020204030204" pitchFamily="34" charset="0"/>
                          <a:cs typeface="Calibri" panose="020F0502020204030204" pitchFamily="34" charset="0"/>
                        </a:rPr>
                        <a:t>Quar’an</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 the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Mosque</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 as a place of worship  and actions.</a:t>
                      </a:r>
                      <a:endParaRPr lang="en-GB" sz="1000" dirty="0">
                        <a:solidFill>
                          <a:schemeClr val="bg1"/>
                        </a:solidFill>
                        <a:latin typeface="Calibri" panose="020F0502020204030204" pitchFamily="34" charset="0"/>
                        <a:ea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The </a:t>
                      </a:r>
                      <a:r>
                        <a:rPr lang="en-US" sz="1000" b="1" dirty="0" err="1">
                          <a:solidFill>
                            <a:schemeClr val="bg1"/>
                          </a:solidFill>
                          <a:latin typeface="Calibri" panose="020F0502020204030204" pitchFamily="34" charset="0"/>
                          <a:ea typeface="Calibri" panose="020F0502020204030204" pitchFamily="34" charset="0"/>
                          <a:cs typeface="Calibri" panose="020F0502020204030204" pitchFamily="34" charset="0"/>
                        </a:rPr>
                        <a:t>Quar’an</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 teaches Muslims that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God (Allah)</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 was responsible for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creating the world </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and humans have a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responsibility</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 to look after it.</a:t>
                      </a:r>
                    </a:p>
                    <a:p>
                      <a:pPr>
                        <a:spcBef>
                          <a:spcPts val="0"/>
                        </a:spcBef>
                        <a:spcAft>
                          <a:spcPts val="0"/>
                        </a:spcAft>
                      </a:pP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Many Muslims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express</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 God’s importance through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diverse</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prayer, praise </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and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worship</a:t>
                      </a:r>
                      <a:endPar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FBBDB"/>
                    </a:solidFill>
                  </a:tcPr>
                </a:tc>
                <a:extLst>
                  <a:ext uri="{0D108BD9-81ED-4DB2-BD59-A6C34878D82A}">
                    <a16:rowId xmlns:a16="http://schemas.microsoft.com/office/drawing/2014/main" val="2299316123"/>
                  </a:ext>
                </a:extLst>
              </a:tr>
              <a:tr h="260297">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Y2</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There may be evidence of Islam in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local communities</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Many Muslims seek to understand God through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stories</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 </a:t>
                      </a:r>
                      <a:r>
                        <a:rPr lang="en-US" sz="1000">
                          <a:solidFill>
                            <a:schemeClr val="bg1"/>
                          </a:solidFill>
                          <a:latin typeface="Calibri" panose="020F0502020204030204" pitchFamily="34" charset="0"/>
                          <a:ea typeface="Calibri" panose="020F0502020204030204" pitchFamily="34" charset="0"/>
                          <a:cs typeface="Calibri" panose="020F0502020204030204" pitchFamily="34" charset="0"/>
                        </a:rPr>
                        <a:t>about </a:t>
                      </a:r>
                      <a:r>
                        <a:rPr lang="en-US" sz="1000" b="1">
                          <a:solidFill>
                            <a:schemeClr val="bg1"/>
                          </a:solidFill>
                          <a:latin typeface="Calibri" panose="020F0502020204030204" pitchFamily="34" charset="0"/>
                          <a:ea typeface="Calibri" panose="020F0502020204030204" pitchFamily="34" charset="0"/>
                          <a:cs typeface="Calibri" panose="020F0502020204030204" pitchFamily="34" charset="0"/>
                        </a:rPr>
                        <a:t>Prophets. </a:t>
                      </a:r>
                      <a:endPar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1256699385"/>
                  </a:ext>
                </a:extLst>
              </a:tr>
              <a:tr h="377529">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Y3</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a:spcBef>
                          <a:spcPts val="0"/>
                        </a:spcBef>
                        <a:spcAft>
                          <a:spcPts val="0"/>
                        </a:spcAft>
                      </a:pP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Islam</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 is a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monotheistic religion, w</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hich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Muslims</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 believe reached its completion through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revelations</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 received by the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Prophet Muhammad </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in present-day Saudi Arabia, in the years 610-632. These revelations were later written down and form the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Qur’an</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(considered the word of Allah).</a:t>
                      </a:r>
                    </a:p>
                    <a:p>
                      <a:pPr>
                        <a:spcBef>
                          <a:spcPts val="0"/>
                        </a:spcBef>
                        <a:spcAft>
                          <a:spcPts val="0"/>
                        </a:spcAft>
                      </a:pP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Prophet Muhammad’s wisdom is also respected in the form of the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Sunnah and Hadith</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a:t>
                      </a:r>
                      <a:endPar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endParaRPr>
                    </a:p>
                    <a:p>
                      <a:pPr>
                        <a:spcBef>
                          <a:spcPts val="0"/>
                        </a:spcBef>
                        <a:spcAft>
                          <a:spcPts val="0"/>
                        </a:spcAft>
                      </a:pP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The city of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Makkah</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 and the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Kaaba</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 (God’s house) are important places in Islamic history.</a:t>
                      </a:r>
                    </a:p>
                    <a:p>
                      <a:pPr>
                        <a:spcBef>
                          <a:spcPts val="0"/>
                        </a:spcBef>
                        <a:spcAft>
                          <a:spcPts val="0"/>
                        </a:spcAft>
                      </a:pPr>
                      <a:r>
                        <a:rPr kumimoji="0" lang="en-US" sz="1000" b="0" i="0" u="none" strike="noStrike" kern="1200" cap="none" spc="0" normalizeH="0" baseline="0" noProof="0" dirty="0">
                          <a:ln>
                            <a:noFill/>
                          </a:ln>
                          <a:solidFill>
                            <a:schemeClr val="bg1"/>
                          </a:solidFill>
                          <a:effectLst/>
                          <a:uLnTx/>
                          <a:uFillTx/>
                          <a:latin typeface="Calibri" panose="020F0502020204030204" pitchFamily="34" charset="0"/>
                          <a:ea typeface="Calibri" panose="020F0502020204030204" pitchFamily="34" charset="0"/>
                          <a:cs typeface="Calibri" panose="020F0502020204030204" pitchFamily="34" charset="0"/>
                        </a:rPr>
                        <a:t>Many </a:t>
                      </a:r>
                      <a:r>
                        <a:rPr kumimoji="0" lang="en-US" sz="1000" b="1" i="0" u="none" strike="noStrike" kern="1200" cap="none" spc="0" normalizeH="0" baseline="0" noProof="0" dirty="0">
                          <a:ln>
                            <a:noFill/>
                          </a:ln>
                          <a:solidFill>
                            <a:schemeClr val="bg1"/>
                          </a:solidFill>
                          <a:effectLst/>
                          <a:uLnTx/>
                          <a:uFillTx/>
                          <a:latin typeface="Calibri" panose="020F0502020204030204" pitchFamily="34" charset="0"/>
                          <a:ea typeface="Calibri" panose="020F0502020204030204" pitchFamily="34" charset="0"/>
                          <a:cs typeface="Calibri" panose="020F0502020204030204" pitchFamily="34" charset="0"/>
                        </a:rPr>
                        <a:t>Sunni Muslims</a:t>
                      </a:r>
                      <a:r>
                        <a:rPr kumimoji="0" lang="en-US" sz="1000" b="0" i="0" u="none" strike="noStrike" kern="1200" cap="none" spc="0" normalizeH="0" baseline="0" noProof="0" dirty="0">
                          <a:ln>
                            <a:noFill/>
                          </a:ln>
                          <a:solidFill>
                            <a:schemeClr val="bg1"/>
                          </a:solidFill>
                          <a:effectLst/>
                          <a:uLnTx/>
                          <a:uFillTx/>
                          <a:latin typeface="Calibri" panose="020F0502020204030204" pitchFamily="34" charset="0"/>
                          <a:ea typeface="Calibri" panose="020F0502020204030204" pitchFamily="34" charset="0"/>
                          <a:cs typeface="Calibri" panose="020F0502020204030204" pitchFamily="34" charset="0"/>
                        </a:rPr>
                        <a:t> express their beliefs by following the </a:t>
                      </a:r>
                      <a:r>
                        <a:rPr kumimoji="0" lang="en-US" sz="1000" b="1" i="0" u="none" strike="noStrike" kern="1200" cap="none" spc="0" normalizeH="0" baseline="0" noProof="0" dirty="0">
                          <a:ln>
                            <a:noFill/>
                          </a:ln>
                          <a:solidFill>
                            <a:schemeClr val="bg1"/>
                          </a:solidFill>
                          <a:effectLst/>
                          <a:uLnTx/>
                          <a:uFillTx/>
                          <a:latin typeface="Calibri" panose="020F0502020204030204" pitchFamily="34" charset="0"/>
                          <a:ea typeface="Calibri" panose="020F0502020204030204" pitchFamily="34" charset="0"/>
                          <a:cs typeface="Calibri" panose="020F0502020204030204" pitchFamily="34" charset="0"/>
                        </a:rPr>
                        <a:t>5 Pillars of Sunni Islam </a:t>
                      </a:r>
                      <a:r>
                        <a:rPr kumimoji="0" lang="en-US" sz="1000" b="0" i="0" u="none" strike="noStrike" kern="1200" cap="none" spc="0" normalizeH="0" baseline="0" noProof="0" dirty="0">
                          <a:ln>
                            <a:noFill/>
                          </a:ln>
                          <a:solidFill>
                            <a:schemeClr val="bg1"/>
                          </a:solidFill>
                          <a:effectLst/>
                          <a:uLnTx/>
                          <a:uFillTx/>
                          <a:latin typeface="Calibri" panose="020F0502020204030204" pitchFamily="34" charset="0"/>
                          <a:ea typeface="Calibri" panose="020F0502020204030204" pitchFamily="34" charset="0"/>
                          <a:cs typeface="Calibri" panose="020F0502020204030204" pitchFamily="34" charset="0"/>
                        </a:rPr>
                        <a:t>(obligations). These impact </a:t>
                      </a:r>
                      <a:r>
                        <a:rPr kumimoji="0" lang="en-US" sz="1000" b="1" i="0" u="none" strike="noStrike" kern="1200" cap="none" spc="0" normalizeH="0" baseline="0" noProof="0" dirty="0">
                          <a:ln>
                            <a:noFill/>
                          </a:ln>
                          <a:solidFill>
                            <a:schemeClr val="bg1"/>
                          </a:solidFill>
                          <a:effectLst/>
                          <a:uLnTx/>
                          <a:uFillTx/>
                          <a:latin typeface="Calibri" panose="020F0502020204030204" pitchFamily="34" charset="0"/>
                          <a:ea typeface="Calibri" panose="020F0502020204030204" pitchFamily="34" charset="0"/>
                          <a:cs typeface="Calibri" panose="020F0502020204030204" pitchFamily="34" charset="0"/>
                        </a:rPr>
                        <a:t>daily life </a:t>
                      </a:r>
                      <a:r>
                        <a:rPr kumimoji="0" lang="en-US" sz="1000" b="0" i="0" u="none" strike="noStrike" kern="1200" cap="none" spc="0" normalizeH="0" baseline="0" noProof="0" dirty="0">
                          <a:ln>
                            <a:noFill/>
                          </a:ln>
                          <a:solidFill>
                            <a:schemeClr val="bg1"/>
                          </a:solidFill>
                          <a:effectLst/>
                          <a:uLnTx/>
                          <a:uFillTx/>
                          <a:latin typeface="Calibri" panose="020F0502020204030204" pitchFamily="34" charset="0"/>
                          <a:ea typeface="Calibri" panose="020F0502020204030204" pitchFamily="34" charset="0"/>
                          <a:cs typeface="Calibri" panose="020F0502020204030204" pitchFamily="34" charset="0"/>
                        </a:rPr>
                        <a:t>in different ways.</a:t>
                      </a:r>
                      <a:r>
                        <a:rPr kumimoji="0" lang="en-GB" sz="1000" b="0" i="0" u="none" strike="noStrike" kern="1200" cap="none" spc="0" normalizeH="0" baseline="0" noProof="0" dirty="0">
                          <a:ln>
                            <a:noFill/>
                          </a:ln>
                          <a:solidFill>
                            <a:schemeClr val="bg1"/>
                          </a:solidFill>
                          <a:effectLst/>
                          <a:uLnTx/>
                          <a:uFillTx/>
                          <a:latin typeface="Calibri" panose="020F0502020204030204" pitchFamily="34" charset="0"/>
                          <a:ea typeface="Calibri" panose="020F0502020204030204" pitchFamily="34" charset="0"/>
                          <a:cs typeface="Calibri" panose="020F0502020204030204" pitchFamily="34" charset="0"/>
                        </a:rPr>
                        <a:t>: The </a:t>
                      </a:r>
                      <a:r>
                        <a:rPr kumimoji="0" lang="en-GB" sz="1000" b="1" i="0" u="none" strike="noStrike" kern="1200" cap="none" spc="0" normalizeH="0" baseline="0" noProof="0" dirty="0">
                          <a:ln>
                            <a:noFill/>
                          </a:ln>
                          <a:solidFill>
                            <a:schemeClr val="bg1"/>
                          </a:solidFill>
                          <a:effectLst/>
                          <a:uLnTx/>
                          <a:uFillTx/>
                          <a:latin typeface="Calibri" panose="020F0502020204030204" pitchFamily="34" charset="0"/>
                          <a:ea typeface="Calibri" panose="020F0502020204030204" pitchFamily="34" charset="0"/>
                          <a:cs typeface="Calibri" panose="020F0502020204030204" pitchFamily="34" charset="0"/>
                        </a:rPr>
                        <a:t>Shahadah</a:t>
                      </a:r>
                      <a:r>
                        <a:rPr kumimoji="0" lang="en-GB" sz="1000" b="0" i="0" u="none" strike="noStrike" kern="1200" cap="none" spc="0" normalizeH="0" baseline="0" noProof="0" dirty="0">
                          <a:ln>
                            <a:noFill/>
                          </a:ln>
                          <a:solidFill>
                            <a:schemeClr val="bg1"/>
                          </a:solidFill>
                          <a:effectLst/>
                          <a:uLnTx/>
                          <a:uFillTx/>
                          <a:latin typeface="Calibri" panose="020F0502020204030204" pitchFamily="34" charset="0"/>
                          <a:ea typeface="Calibri" panose="020F0502020204030204" pitchFamily="34" charset="0"/>
                          <a:cs typeface="Calibri" panose="020F0502020204030204" pitchFamily="34" charset="0"/>
                        </a:rPr>
                        <a:t> (declaration of faith - Tawhid); </a:t>
                      </a:r>
                      <a:r>
                        <a:rPr kumimoji="0" lang="en-GB" sz="1000" b="1" i="0" u="none" strike="noStrike" kern="1200" cap="none" spc="0" normalizeH="0" baseline="0" noProof="0" dirty="0">
                          <a:ln>
                            <a:noFill/>
                          </a:ln>
                          <a:solidFill>
                            <a:schemeClr val="bg1"/>
                          </a:solidFill>
                          <a:effectLst/>
                          <a:uLnTx/>
                          <a:uFillTx/>
                          <a:latin typeface="Calibri" panose="020F0502020204030204" pitchFamily="34" charset="0"/>
                          <a:ea typeface="Calibri" panose="020F0502020204030204" pitchFamily="34" charset="0"/>
                          <a:cs typeface="Calibri" panose="020F0502020204030204" pitchFamily="34" charset="0"/>
                        </a:rPr>
                        <a:t>Salah </a:t>
                      </a:r>
                      <a:r>
                        <a:rPr kumimoji="0" lang="en-GB" sz="1000" b="0" i="0" u="none" strike="noStrike" kern="1200" cap="none" spc="0" normalizeH="0" baseline="0" noProof="0" dirty="0">
                          <a:ln>
                            <a:noFill/>
                          </a:ln>
                          <a:solidFill>
                            <a:schemeClr val="bg1"/>
                          </a:solidFill>
                          <a:effectLst/>
                          <a:uLnTx/>
                          <a:uFillTx/>
                          <a:latin typeface="Calibri" panose="020F0502020204030204" pitchFamily="34" charset="0"/>
                          <a:ea typeface="Calibri" panose="020F0502020204030204" pitchFamily="34" charset="0"/>
                          <a:cs typeface="Calibri" panose="020F0502020204030204" pitchFamily="34" charset="0"/>
                        </a:rPr>
                        <a:t>(prayer); </a:t>
                      </a:r>
                      <a:r>
                        <a:rPr kumimoji="0" lang="en-GB" sz="1000" b="1" i="0" u="none" strike="noStrike" kern="1200" cap="none" spc="0" normalizeH="0" baseline="0" noProof="0" dirty="0">
                          <a:ln>
                            <a:noFill/>
                          </a:ln>
                          <a:solidFill>
                            <a:schemeClr val="bg1"/>
                          </a:solidFill>
                          <a:effectLst/>
                          <a:uLnTx/>
                          <a:uFillTx/>
                          <a:latin typeface="Calibri" panose="020F0502020204030204" pitchFamily="34" charset="0"/>
                          <a:ea typeface="Calibri" panose="020F0502020204030204" pitchFamily="34" charset="0"/>
                          <a:cs typeface="Calibri" panose="020F0502020204030204" pitchFamily="34" charset="0"/>
                        </a:rPr>
                        <a:t>Zakat</a:t>
                      </a:r>
                      <a:r>
                        <a:rPr kumimoji="0" lang="en-GB" sz="1000" b="0" i="0" u="none" strike="noStrike" kern="1200" cap="none" spc="0" normalizeH="0" baseline="0" noProof="0" dirty="0">
                          <a:ln>
                            <a:noFill/>
                          </a:ln>
                          <a:solidFill>
                            <a:schemeClr val="bg1"/>
                          </a:solidFill>
                          <a:effectLst/>
                          <a:uLnTx/>
                          <a:uFillTx/>
                          <a:latin typeface="Calibri" panose="020F0502020204030204" pitchFamily="34" charset="0"/>
                          <a:ea typeface="Calibri" panose="020F0502020204030204" pitchFamily="34" charset="0"/>
                          <a:cs typeface="Calibri" panose="020F0502020204030204" pitchFamily="34" charset="0"/>
                        </a:rPr>
                        <a:t> (charity); </a:t>
                      </a:r>
                      <a:r>
                        <a:rPr kumimoji="0" lang="en-GB" sz="1000" b="1" i="0" u="none" strike="noStrike" kern="1200" cap="none" spc="0" normalizeH="0" baseline="0" noProof="0" dirty="0">
                          <a:ln>
                            <a:noFill/>
                          </a:ln>
                          <a:solidFill>
                            <a:schemeClr val="bg1"/>
                          </a:solidFill>
                          <a:effectLst/>
                          <a:uLnTx/>
                          <a:uFillTx/>
                          <a:latin typeface="Calibri" panose="020F0502020204030204" pitchFamily="34" charset="0"/>
                          <a:ea typeface="Calibri" panose="020F0502020204030204" pitchFamily="34" charset="0"/>
                          <a:cs typeface="Calibri" panose="020F0502020204030204" pitchFamily="34" charset="0"/>
                        </a:rPr>
                        <a:t>Sawm</a:t>
                      </a:r>
                      <a:r>
                        <a:rPr kumimoji="0" lang="en-GB" sz="1000" b="0" i="0" u="none" strike="noStrike" kern="1200" cap="none" spc="0" normalizeH="0" baseline="0" noProof="0" dirty="0">
                          <a:ln>
                            <a:noFill/>
                          </a:ln>
                          <a:solidFill>
                            <a:schemeClr val="bg1"/>
                          </a:solidFill>
                          <a:effectLst/>
                          <a:uLnTx/>
                          <a:uFillTx/>
                          <a:latin typeface="Calibri" panose="020F0502020204030204" pitchFamily="34" charset="0"/>
                          <a:ea typeface="Calibri" panose="020F0502020204030204" pitchFamily="34" charset="0"/>
                          <a:cs typeface="Calibri" panose="020F0502020204030204" pitchFamily="34" charset="0"/>
                        </a:rPr>
                        <a:t> (fasting during Ramadan); </a:t>
                      </a:r>
                      <a:r>
                        <a:rPr kumimoji="0" lang="en-GB" sz="1000" b="1" i="0" u="none" strike="noStrike" kern="1200" cap="none" spc="0" normalizeH="0" baseline="0" noProof="0" dirty="0">
                          <a:ln>
                            <a:noFill/>
                          </a:ln>
                          <a:solidFill>
                            <a:schemeClr val="bg1"/>
                          </a:solidFill>
                          <a:effectLst/>
                          <a:uLnTx/>
                          <a:uFillTx/>
                          <a:latin typeface="Calibri" panose="020F0502020204030204" pitchFamily="34" charset="0"/>
                          <a:ea typeface="Calibri" panose="020F0502020204030204" pitchFamily="34" charset="0"/>
                          <a:cs typeface="Calibri" panose="020F0502020204030204" pitchFamily="34" charset="0"/>
                        </a:rPr>
                        <a:t>Hajj </a:t>
                      </a:r>
                      <a:r>
                        <a:rPr kumimoji="0" lang="en-GB" sz="1000" b="0" i="0" u="none" strike="noStrike" kern="1200" cap="none" spc="0" normalizeH="0" baseline="0" noProof="0" dirty="0">
                          <a:ln>
                            <a:noFill/>
                          </a:ln>
                          <a:solidFill>
                            <a:schemeClr val="bg1"/>
                          </a:solidFill>
                          <a:effectLst/>
                          <a:uLnTx/>
                          <a:uFillTx/>
                          <a:latin typeface="Calibri" panose="020F0502020204030204" pitchFamily="34" charset="0"/>
                          <a:ea typeface="Calibri" panose="020F0502020204030204" pitchFamily="34" charset="0"/>
                          <a:cs typeface="Calibri" panose="020F0502020204030204" pitchFamily="34" charset="0"/>
                        </a:rPr>
                        <a:t>(pilgrimage to Makkah)</a:t>
                      </a:r>
                      <a:endPar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endParaRPr>
                    </a:p>
                    <a:p>
                      <a:pPr>
                        <a:spcBef>
                          <a:spcPts val="0"/>
                        </a:spcBef>
                        <a:spcAft>
                          <a:spcPts val="0"/>
                        </a:spcAft>
                      </a:pP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Islamic diversity </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may be due to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traditions</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 and culture or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interpretation</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 of the Qur’an.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Ijtihad</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 is the struggle to understand the Qur'an's words in today’s context.</a:t>
                      </a:r>
                    </a:p>
                    <a:p>
                      <a:pPr>
                        <a:spcBef>
                          <a:spcPts val="0"/>
                        </a:spcBef>
                        <a:spcAft>
                          <a:spcPts val="0"/>
                        </a:spcAft>
                      </a:pP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The Qur’an teaches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modesty</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 in dress, and this is interpreted in differently particularly in an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individual's choice of hijab</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 Wearing a hijab has significance to some Muslim women, such as Olympic fencer </a:t>
                      </a:r>
                      <a:r>
                        <a:rPr lang="en-US" sz="1000" b="1" dirty="0" err="1">
                          <a:solidFill>
                            <a:schemeClr val="bg1"/>
                          </a:solidFill>
                          <a:latin typeface="Calibri" panose="020F0502020204030204" pitchFamily="34" charset="0"/>
                          <a:ea typeface="Calibri" panose="020F0502020204030204" pitchFamily="34" charset="0"/>
                          <a:cs typeface="Calibri" panose="020F0502020204030204" pitchFamily="34" charset="0"/>
                        </a:rPr>
                        <a:t>Ibtihaj</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 Muhammad</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527509039"/>
                  </a:ext>
                </a:extLst>
              </a:tr>
              <a:tr h="346320">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Y4</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a:spcBef>
                          <a:spcPts val="0"/>
                        </a:spcBef>
                        <a:spcAft>
                          <a:spcPts val="0"/>
                        </a:spcAft>
                      </a:pP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Ritual animal sacrifice </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to make amends with God originates from ancient Jewish tradition illustrated in the Biblical story of Abraham and Isaac and the similar Qur’anic story of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Ibrahim and Ishmael. </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Many Muslims remember this story at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Eid-</a:t>
                      </a:r>
                      <a:r>
                        <a:rPr lang="en-US" sz="1000" b="1" dirty="0" err="1">
                          <a:solidFill>
                            <a:schemeClr val="bg1"/>
                          </a:solidFill>
                          <a:latin typeface="Calibri" panose="020F0502020204030204" pitchFamily="34" charset="0"/>
                          <a:ea typeface="Calibri" panose="020F0502020204030204" pitchFamily="34" charset="0"/>
                          <a:cs typeface="Calibri" panose="020F0502020204030204" pitchFamily="34" charset="0"/>
                        </a:rPr>
                        <a:t>ul</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a:t>
                      </a:r>
                      <a:r>
                        <a:rPr lang="en-US" sz="1000" b="1" dirty="0" err="1">
                          <a:solidFill>
                            <a:schemeClr val="bg1"/>
                          </a:solidFill>
                          <a:latin typeface="Calibri" panose="020F0502020204030204" pitchFamily="34" charset="0"/>
                          <a:ea typeface="Calibri" panose="020F0502020204030204" pitchFamily="34" charset="0"/>
                          <a:cs typeface="Calibri" panose="020F0502020204030204" pitchFamily="34" charset="0"/>
                        </a:rPr>
                        <a:t>Adha</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chemeClr val="bg1"/>
                          </a:solidFill>
                          <a:effectLst/>
                          <a:uLnTx/>
                          <a:uFillTx/>
                          <a:latin typeface="Calibri" panose="020F0502020204030204" pitchFamily="34" charset="0"/>
                          <a:ea typeface="Calibri" panose="020F0502020204030204" pitchFamily="34" charset="0"/>
                          <a:cs typeface="Calibri" panose="020F0502020204030204" pitchFamily="34" charset="0"/>
                        </a:rPr>
                        <a:t>Judaism, Christianity and Islam </a:t>
                      </a:r>
                      <a:r>
                        <a:rPr kumimoji="0" lang="en-US" sz="1000" b="0" i="0" u="none" strike="noStrike" kern="1200" cap="none" spc="0" normalizeH="0" baseline="0" noProof="0" dirty="0">
                          <a:ln>
                            <a:noFill/>
                          </a:ln>
                          <a:solidFill>
                            <a:schemeClr val="bg1"/>
                          </a:solidFill>
                          <a:effectLst/>
                          <a:uLnTx/>
                          <a:uFillTx/>
                          <a:latin typeface="Calibri" panose="020F0502020204030204" pitchFamily="34" charset="0"/>
                          <a:ea typeface="Calibri" panose="020F0502020204030204" pitchFamily="34" charset="0"/>
                          <a:cs typeface="Calibri" panose="020F0502020204030204" pitchFamily="34" charset="0"/>
                        </a:rPr>
                        <a:t>are often called the </a:t>
                      </a:r>
                      <a:r>
                        <a:rPr kumimoji="0" lang="en-US" sz="1000" b="1" i="0" u="none" strike="noStrike" kern="1200" cap="none" spc="0" normalizeH="0" baseline="0" noProof="0" dirty="0">
                          <a:ln>
                            <a:noFill/>
                          </a:ln>
                          <a:solidFill>
                            <a:schemeClr val="bg1"/>
                          </a:solidFill>
                          <a:effectLst/>
                          <a:uLnTx/>
                          <a:uFillTx/>
                          <a:latin typeface="Calibri" panose="020F0502020204030204" pitchFamily="34" charset="0"/>
                          <a:ea typeface="Calibri" panose="020F0502020204030204" pitchFamily="34" charset="0"/>
                          <a:cs typeface="Calibri" panose="020F0502020204030204" pitchFamily="34" charset="0"/>
                        </a:rPr>
                        <a:t>Abrahamic faiths</a:t>
                      </a:r>
                      <a:r>
                        <a:rPr kumimoji="0" lang="en-US" sz="1000" b="0" i="0" u="none" strike="noStrike" kern="1200" cap="none" spc="0" normalizeH="0" baseline="0" noProof="0" dirty="0">
                          <a:ln>
                            <a:noFill/>
                          </a:ln>
                          <a:solidFill>
                            <a:schemeClr val="bg1"/>
                          </a:solidFill>
                          <a:effectLst/>
                          <a:uLnTx/>
                          <a:uFillTx/>
                          <a:latin typeface="Calibri" panose="020F0502020204030204" pitchFamily="34" charset="0"/>
                          <a:ea typeface="Calibri" panose="020F0502020204030204" pitchFamily="34" charset="0"/>
                          <a:cs typeface="Calibri" panose="020F0502020204030204" pitchFamily="34" charset="0"/>
                        </a:rPr>
                        <a:t>, tracing common lineage and beliefs, such as </a:t>
                      </a:r>
                      <a:r>
                        <a:rPr kumimoji="0" lang="en-US" sz="1000" b="1" i="0" u="none" strike="noStrike" kern="1200" cap="none" spc="0" normalizeH="0" baseline="0" noProof="0" dirty="0">
                          <a:ln>
                            <a:noFill/>
                          </a:ln>
                          <a:solidFill>
                            <a:schemeClr val="bg1"/>
                          </a:solidFill>
                          <a:effectLst/>
                          <a:uLnTx/>
                          <a:uFillTx/>
                          <a:latin typeface="Calibri" panose="020F0502020204030204" pitchFamily="34" charset="0"/>
                          <a:ea typeface="Calibri" panose="020F0502020204030204" pitchFamily="34" charset="0"/>
                          <a:cs typeface="Calibri" panose="020F0502020204030204" pitchFamily="34" charset="0"/>
                        </a:rPr>
                        <a:t>monotheism,</a:t>
                      </a:r>
                      <a:r>
                        <a:rPr kumimoji="0" lang="en-US" sz="1000" b="0" i="0" u="none" strike="noStrike" kern="1200" cap="none" spc="0" normalizeH="0" baseline="0" noProof="0" dirty="0">
                          <a:ln>
                            <a:noFill/>
                          </a:ln>
                          <a:solidFill>
                            <a:schemeClr val="bg1"/>
                          </a:solidFill>
                          <a:effectLst/>
                          <a:uLnTx/>
                          <a:uFillTx/>
                          <a:latin typeface="Calibri" panose="020F0502020204030204" pitchFamily="34" charset="0"/>
                          <a:ea typeface="Calibri" panose="020F0502020204030204" pitchFamily="34" charset="0"/>
                          <a:cs typeface="Calibri" panose="020F0502020204030204" pitchFamily="34" charset="0"/>
                        </a:rPr>
                        <a:t> back more than 3000 years to Abraham/Ibrahim.</a:t>
                      </a:r>
                    </a:p>
                    <a:p>
                      <a:pPr>
                        <a:spcBef>
                          <a:spcPts val="0"/>
                        </a:spcBef>
                        <a:spcAft>
                          <a:spcPts val="0"/>
                        </a:spcAft>
                      </a:pP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Many Muslims see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injustice</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 in the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suffering</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 of others and believe they should follow the teachings of the Qur’an and the example of Muhammad and make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personal sacrifices </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both to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please God and help others</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dirty="0">
                          <a:ln>
                            <a:noFill/>
                          </a:ln>
                          <a:solidFill>
                            <a:schemeClr val="bg1"/>
                          </a:solidFill>
                          <a:effectLst/>
                          <a:uLnTx/>
                          <a:uFillTx/>
                          <a:latin typeface="Calibri" panose="020F0502020204030204" pitchFamily="34" charset="0"/>
                          <a:ea typeface="Calibri" panose="020F0502020204030204" pitchFamily="34" charset="0"/>
                          <a:cs typeface="Calibri" panose="020F0502020204030204" pitchFamily="34" charset="0"/>
                        </a:rPr>
                        <a:t>Case study: Dr Hany El-Banna </a:t>
                      </a:r>
                      <a:r>
                        <a:rPr kumimoji="0" lang="en-GB" sz="1000" b="0" i="0" u="none" strike="noStrike" kern="1200" cap="none" spc="0" normalizeH="0" baseline="0" noProof="0" dirty="0">
                          <a:ln>
                            <a:noFill/>
                          </a:ln>
                          <a:solidFill>
                            <a:schemeClr val="bg1"/>
                          </a:solidFill>
                          <a:effectLst/>
                          <a:uLnTx/>
                          <a:uFillTx/>
                          <a:latin typeface="Calibri" panose="020F0502020204030204" pitchFamily="34" charset="0"/>
                          <a:ea typeface="Calibri" panose="020F0502020204030204" pitchFamily="34" charset="0"/>
                          <a:cs typeface="Calibri" panose="020F0502020204030204" pitchFamily="34" charset="0"/>
                        </a:rPr>
                        <a:t>and </a:t>
                      </a:r>
                      <a:r>
                        <a:rPr kumimoji="0" lang="en-GB" sz="1000" b="1" i="0" u="none" strike="noStrike" kern="1200" cap="none" spc="0" normalizeH="0" baseline="0" noProof="0" dirty="0">
                          <a:ln>
                            <a:noFill/>
                          </a:ln>
                          <a:solidFill>
                            <a:schemeClr val="bg1"/>
                          </a:solidFill>
                          <a:effectLst/>
                          <a:uLnTx/>
                          <a:uFillTx/>
                          <a:latin typeface="Calibri" panose="020F0502020204030204" pitchFamily="34" charset="0"/>
                          <a:ea typeface="Calibri" panose="020F0502020204030204" pitchFamily="34" charset="0"/>
                          <a:cs typeface="Calibri" panose="020F0502020204030204" pitchFamily="34" charset="0"/>
                        </a:rPr>
                        <a:t>Islamic Relief </a:t>
                      </a:r>
                      <a:r>
                        <a:rPr kumimoji="0" lang="en-GB" sz="1000" b="0" i="0" u="none" strike="noStrike" kern="1200" cap="none" spc="0" normalizeH="0" baseline="0" noProof="0" dirty="0">
                          <a:ln>
                            <a:noFill/>
                          </a:ln>
                          <a:solidFill>
                            <a:schemeClr val="bg1"/>
                          </a:solidFill>
                          <a:effectLst/>
                          <a:uLnTx/>
                          <a:uFillTx/>
                          <a:latin typeface="Calibri" panose="020F0502020204030204" pitchFamily="34" charset="0"/>
                          <a:ea typeface="Calibri" panose="020F0502020204030204" pitchFamily="34" charset="0"/>
                          <a:cs typeface="Calibri" panose="020F0502020204030204" pitchFamily="34" charset="0"/>
                        </a:rPr>
                        <a:t>charity. </a:t>
                      </a:r>
                      <a:endParaRPr lang="en-GB" sz="1000" dirty="0">
                        <a:solidFill>
                          <a:schemeClr val="bg1"/>
                        </a:solidFill>
                        <a:latin typeface="Calibri" panose="020F0502020204030204" pitchFamily="34" charset="0"/>
                        <a:ea typeface="Calibri" panose="020F0502020204030204" pitchFamily="34" charset="0"/>
                        <a:cs typeface="Calibri" panose="020F0502020204030204" pitchFamily="34" charset="0"/>
                      </a:endParaRPr>
                    </a:p>
                    <a:p>
                      <a:pPr>
                        <a:spcBef>
                          <a:spcPts val="0"/>
                        </a:spcBef>
                        <a:spcAft>
                          <a:spcPts val="0"/>
                        </a:spcAft>
                      </a:pP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During the life of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Muhammad</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 there was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unity within Islam</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 After his death, disagreements over succession led to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diversity within the religion</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 including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Sunni, Shi’a </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and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Sufi schools of thought</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a:t>
                      </a:r>
                    </a:p>
                    <a:p>
                      <a:pPr>
                        <a:spcBef>
                          <a:spcPts val="0"/>
                        </a:spcBef>
                        <a:spcAft>
                          <a:spcPts val="0"/>
                        </a:spcAft>
                      </a:pP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Khadija, Aisha and Hafsa </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are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important women </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who influenced the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development of early Islam</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 </a:t>
                      </a:r>
                      <a:r>
                        <a:rPr lang="en-US" sz="1000" b="1" dirty="0" err="1">
                          <a:solidFill>
                            <a:schemeClr val="bg1"/>
                          </a:solidFill>
                          <a:latin typeface="Calibri" panose="020F0502020204030204" pitchFamily="34" charset="0"/>
                          <a:ea typeface="Calibri" panose="020F0502020204030204" pitchFamily="34" charset="0"/>
                          <a:cs typeface="Calibri" panose="020F0502020204030204" pitchFamily="34" charset="0"/>
                        </a:rPr>
                        <a:t>Khawlah</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 </a:t>
                      </a:r>
                      <a:r>
                        <a:rPr lang="en-US" sz="1000" b="1" dirty="0" err="1">
                          <a:solidFill>
                            <a:schemeClr val="bg1"/>
                          </a:solidFill>
                          <a:latin typeface="Calibri" panose="020F0502020204030204" pitchFamily="34" charset="0"/>
                          <a:ea typeface="Calibri" panose="020F0502020204030204" pitchFamily="34" charset="0"/>
                          <a:cs typeface="Calibri" panose="020F0502020204030204" pitchFamily="34" charset="0"/>
                        </a:rPr>
                        <a:t>bint</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 al-Azwar </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was a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female warrior </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in the early battles of Islam.</a:t>
                      </a:r>
                    </a:p>
                    <a:p>
                      <a:pPr>
                        <a:spcBef>
                          <a:spcPts val="0"/>
                        </a:spcBef>
                        <a:spcAft>
                          <a:spcPts val="0"/>
                        </a:spcAft>
                      </a:pPr>
                      <a:r>
                        <a:rPr kumimoji="0" lang="en-GB" sz="1000" b="1" i="0" u="none" strike="noStrike" kern="1200" cap="none" spc="0" normalizeH="0" baseline="0" noProof="0" dirty="0">
                          <a:ln>
                            <a:noFill/>
                          </a:ln>
                          <a:solidFill>
                            <a:schemeClr val="bg1"/>
                          </a:solidFill>
                          <a:effectLst/>
                          <a:uLnTx/>
                          <a:uFillTx/>
                          <a:latin typeface="Calibri" panose="020F0502020204030204" pitchFamily="34" charset="0"/>
                          <a:ea typeface="Calibri" panose="020F0502020204030204" pitchFamily="34" charset="0"/>
                          <a:cs typeface="Calibri" panose="020F0502020204030204" pitchFamily="34" charset="0"/>
                        </a:rPr>
                        <a:t>Diversity</a:t>
                      </a:r>
                      <a:r>
                        <a:rPr kumimoji="0" lang="en-GB" sz="1000" b="0" i="0" u="none" strike="noStrike" kern="1200" cap="none" spc="0" normalizeH="0" baseline="0" noProof="0" dirty="0">
                          <a:ln>
                            <a:noFill/>
                          </a:ln>
                          <a:solidFill>
                            <a:schemeClr val="bg1"/>
                          </a:solidFill>
                          <a:effectLst/>
                          <a:uLnTx/>
                          <a:uFillTx/>
                          <a:latin typeface="Calibri" panose="020F0502020204030204" pitchFamily="34" charset="0"/>
                          <a:ea typeface="Calibri" panose="020F0502020204030204" pitchFamily="34" charset="0"/>
                          <a:cs typeface="Calibri" panose="020F0502020204030204" pitchFamily="34" charset="0"/>
                        </a:rPr>
                        <a:t> of </a:t>
                      </a:r>
                      <a:r>
                        <a:rPr kumimoji="0" lang="en-GB" sz="1000" b="1" i="0" u="none" strike="noStrike" kern="1200" cap="none" spc="0" normalizeH="0" baseline="0" noProof="0" dirty="0">
                          <a:ln>
                            <a:noFill/>
                          </a:ln>
                          <a:solidFill>
                            <a:schemeClr val="bg1"/>
                          </a:solidFill>
                          <a:effectLst/>
                          <a:uLnTx/>
                          <a:uFillTx/>
                          <a:latin typeface="Calibri" panose="020F0502020204030204" pitchFamily="34" charset="0"/>
                          <a:ea typeface="Calibri" panose="020F0502020204030204" pitchFamily="34" charset="0"/>
                          <a:cs typeface="Calibri" panose="020F0502020204030204" pitchFamily="34" charset="0"/>
                        </a:rPr>
                        <a:t>Islamic expression </a:t>
                      </a:r>
                      <a:r>
                        <a:rPr kumimoji="0" lang="en-GB" sz="1000" b="0" i="0" u="none" strike="noStrike" kern="1200" cap="none" spc="0" normalizeH="0" baseline="0" noProof="0" dirty="0">
                          <a:ln>
                            <a:noFill/>
                          </a:ln>
                          <a:solidFill>
                            <a:schemeClr val="bg1"/>
                          </a:solidFill>
                          <a:effectLst/>
                          <a:uLnTx/>
                          <a:uFillTx/>
                          <a:latin typeface="Calibri" panose="020F0502020204030204" pitchFamily="34" charset="0"/>
                          <a:ea typeface="Calibri" panose="020F0502020204030204" pitchFamily="34" charset="0"/>
                          <a:cs typeface="Calibri" panose="020F0502020204030204" pitchFamily="34" charset="0"/>
                        </a:rPr>
                        <a:t>may be shown in: </a:t>
                      </a:r>
                      <a:r>
                        <a:rPr kumimoji="0" lang="en-GB" sz="1000" b="1" i="0" u="none" strike="noStrike" kern="1200" cap="none" spc="0" normalizeH="0" baseline="0" noProof="0" dirty="0">
                          <a:ln>
                            <a:noFill/>
                          </a:ln>
                          <a:solidFill>
                            <a:schemeClr val="bg1"/>
                          </a:solidFill>
                          <a:effectLst/>
                          <a:uLnTx/>
                          <a:uFillTx/>
                          <a:latin typeface="Calibri" panose="020F0502020204030204" pitchFamily="34" charset="0"/>
                          <a:ea typeface="Calibri" panose="020F0502020204030204" pitchFamily="34" charset="0"/>
                          <a:cs typeface="Calibri" panose="020F0502020204030204" pitchFamily="34" charset="0"/>
                        </a:rPr>
                        <a:t>Prayer, observance, worship, tradition and celebration.</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2021 England and Wales Census data reveals 6.5% of the population identify as “Muslim”.</a:t>
                      </a:r>
                      <a:endPar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2985167854"/>
                  </a:ext>
                </a:extLst>
              </a:tr>
              <a:tr h="209582">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Y5</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a:spcBef>
                          <a:spcPts val="0"/>
                        </a:spcBef>
                        <a:spcAft>
                          <a:spcPts val="0"/>
                        </a:spcAft>
                      </a:pPr>
                      <a:endParaRPr lang="en-GB" sz="1000" dirty="0">
                        <a:solidFill>
                          <a:schemeClr val="bg1"/>
                        </a:solidFill>
                        <a:latin typeface="Calibri" panose="020F0502020204030204" pitchFamily="34" charset="0"/>
                        <a:ea typeface="Calibri" panose="020F0502020204030204" pitchFamily="34" charset="0"/>
                        <a:cs typeface="Calibri" panose="020F0502020204030204" pitchFamily="34"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FBBDB"/>
                    </a:solidFill>
                  </a:tcPr>
                </a:tc>
                <a:extLst>
                  <a:ext uri="{0D108BD9-81ED-4DB2-BD59-A6C34878D82A}">
                    <a16:rowId xmlns:a16="http://schemas.microsoft.com/office/drawing/2014/main" val="3565694690"/>
                  </a:ext>
                </a:extLst>
              </a:tr>
              <a:tr h="0">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Y6</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a:spcAft>
                          <a:spcPts val="0"/>
                        </a:spcAft>
                      </a:pP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Most Muslims believe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in life after death</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 They believe they must live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morally in submission to the will of Allah</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 If this is life’s purpose, then it influences what happens after death.</a:t>
                      </a:r>
                    </a:p>
                    <a:p>
                      <a:pPr>
                        <a:spcAft>
                          <a:spcPts val="0"/>
                        </a:spcAft>
                      </a:pP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For many Muslims this is a motivation to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follow the teachings in the Qur’an and live a good life.</a:t>
                      </a:r>
                    </a:p>
                    <a:p>
                      <a:pPr>
                        <a:spcAft>
                          <a:spcPts val="0"/>
                        </a:spcAft>
                      </a:pP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In practice, most Muslims believe they do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good things because they are right, not just for the reward in </a:t>
                      </a:r>
                      <a:r>
                        <a:rPr lang="en-GB" sz="1000" b="1" dirty="0">
                          <a:solidFill>
                            <a:schemeClr val="bg1"/>
                          </a:solidFill>
                          <a:latin typeface="Calibri" panose="020F0502020204030204" pitchFamily="34" charset="0"/>
                          <a:ea typeface="Calibri" panose="020F0502020204030204" pitchFamily="34" charset="0"/>
                          <a:cs typeface="Calibri" panose="020F0502020204030204" pitchFamily="34" charset="0"/>
                        </a:rPr>
                        <a:t>Jannah</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 (paradise).</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1015451859"/>
                  </a:ext>
                </a:extLst>
              </a:tr>
            </a:tbl>
          </a:graphicData>
        </a:graphic>
      </p:graphicFrame>
      <p:sp>
        <p:nvSpPr>
          <p:cNvPr id="7" name="Freeform: Shape 6">
            <a:extLst>
              <a:ext uri="{FF2B5EF4-FFF2-40B4-BE49-F238E27FC236}">
                <a16:creationId xmlns:a16="http://schemas.microsoft.com/office/drawing/2014/main" id="{CABCFDD9-1C50-FCC4-2A31-EF131F2C9162}"/>
              </a:ext>
            </a:extLst>
          </p:cNvPr>
          <p:cNvSpPr/>
          <p:nvPr/>
        </p:nvSpPr>
        <p:spPr>
          <a:xfrm>
            <a:off x="0" y="799342"/>
            <a:ext cx="2320212" cy="317645"/>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6157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16157 w 8581423"/>
              <a:gd name="connsiteY4" fmla="*/ 0 h 6423949"/>
              <a:gd name="connsiteX0" fmla="*/ 79025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79025 w 8581423"/>
              <a:gd name="connsiteY4" fmla="*/ 0 h 6423949"/>
              <a:gd name="connsiteX0" fmla="*/ 36589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36589 w 8581423"/>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476821 w 8546269"/>
              <a:gd name="connsiteY3" fmla="*/ 138896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96393 w 8546269"/>
              <a:gd name="connsiteY3" fmla="*/ 138898 h 6423949"/>
              <a:gd name="connsiteX4" fmla="*/ 1435 w 8546269"/>
              <a:gd name="connsiteY4" fmla="*/ 0 h 6423949"/>
              <a:gd name="connsiteX0" fmla="*/ 1435 w 8546269"/>
              <a:gd name="connsiteY0" fmla="*/ 26944 h 6450893"/>
              <a:gd name="connsiteX1" fmla="*/ 2567 w 8546269"/>
              <a:gd name="connsiteY1" fmla="*/ 6450893 h 6450893"/>
              <a:gd name="connsiteX2" fmla="*/ 8546269 w 8546269"/>
              <a:gd name="connsiteY2" fmla="*/ 6335146 h 6450893"/>
              <a:gd name="connsiteX3" fmla="*/ 8276650 w 8546269"/>
              <a:gd name="connsiteY3" fmla="*/ 0 h 6450893"/>
              <a:gd name="connsiteX4" fmla="*/ 1435 w 8546269"/>
              <a:gd name="connsiteY4" fmla="*/ 26944 h 6450893"/>
              <a:gd name="connsiteX0" fmla="*/ 1435 w 8546269"/>
              <a:gd name="connsiteY0" fmla="*/ 82225 h 6506174"/>
              <a:gd name="connsiteX1" fmla="*/ 2567 w 8546269"/>
              <a:gd name="connsiteY1" fmla="*/ 6506174 h 6506174"/>
              <a:gd name="connsiteX2" fmla="*/ 8546269 w 8546269"/>
              <a:gd name="connsiteY2" fmla="*/ 6390427 h 6506174"/>
              <a:gd name="connsiteX3" fmla="*/ 8266777 w 8546269"/>
              <a:gd name="connsiteY3" fmla="*/ 0 h 6506174"/>
              <a:gd name="connsiteX4" fmla="*/ 1435 w 8546269"/>
              <a:gd name="connsiteY4" fmla="*/ 82225 h 6506174"/>
              <a:gd name="connsiteX0" fmla="*/ 1435 w 8546269"/>
              <a:gd name="connsiteY0" fmla="*/ 0 h 6423949"/>
              <a:gd name="connsiteX1" fmla="*/ 2567 w 8546269"/>
              <a:gd name="connsiteY1" fmla="*/ 6423949 h 6423949"/>
              <a:gd name="connsiteX2" fmla="*/ 8546269 w 8546269"/>
              <a:gd name="connsiteY2" fmla="*/ 6308202 h 6423949"/>
              <a:gd name="connsiteX3" fmla="*/ 8266777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47032 w 8546269"/>
              <a:gd name="connsiteY3" fmla="*/ 28337 h 6423949"/>
              <a:gd name="connsiteX4" fmla="*/ 1435 w 8546269"/>
              <a:gd name="connsiteY4" fmla="*/ 0 h 6423949"/>
              <a:gd name="connsiteX0" fmla="*/ 1435 w 8546269"/>
              <a:gd name="connsiteY0" fmla="*/ 54584 h 6478533"/>
              <a:gd name="connsiteX1" fmla="*/ 2567 w 8546269"/>
              <a:gd name="connsiteY1" fmla="*/ 6478533 h 6478533"/>
              <a:gd name="connsiteX2" fmla="*/ 8546269 w 8546269"/>
              <a:gd name="connsiteY2" fmla="*/ 6362786 h 6478533"/>
              <a:gd name="connsiteX3" fmla="*/ 8227286 w 8546269"/>
              <a:gd name="connsiteY3" fmla="*/ 0 h 6478533"/>
              <a:gd name="connsiteX4" fmla="*/ 1435 w 8546269"/>
              <a:gd name="connsiteY4" fmla="*/ 54584 h 6478533"/>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237159 w 8566014"/>
              <a:gd name="connsiteY3" fmla="*/ 55977 h 6423949"/>
              <a:gd name="connsiteX4" fmla="*/ 1435 w 8566014"/>
              <a:gd name="connsiteY4" fmla="*/ 0 h 6423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66014" h="6423949">
                <a:moveTo>
                  <a:pt x="1435" y="0"/>
                </a:moveTo>
                <a:cubicBezTo>
                  <a:pt x="-3951" y="2141316"/>
                  <a:pt x="7953" y="4282633"/>
                  <a:pt x="2567" y="6423949"/>
                </a:cubicBezTo>
                <a:lnTo>
                  <a:pt x="8566014" y="6391129"/>
                </a:lnTo>
                <a:lnTo>
                  <a:pt x="8237159" y="55977"/>
                </a:lnTo>
                <a:lnTo>
                  <a:pt x="1435" y="0"/>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a:r>
              <a:rPr lang="en-US" sz="1600" b="1" dirty="0">
                <a:solidFill>
                  <a:srgbClr val="FFFFFF"/>
                </a:solidFill>
                <a:latin typeface="United Curriculum" panose="020B0604020202020204" charset="0"/>
                <a:ea typeface="Roboto Slab" pitchFamily="2" charset="0"/>
              </a:rPr>
              <a:t>Part 5 of 6</a:t>
            </a:r>
            <a:endParaRPr lang="en-GB" sz="1600" b="1" dirty="0">
              <a:solidFill>
                <a:srgbClr val="FFFFFF"/>
              </a:solidFill>
              <a:latin typeface="United Curriculum" panose="020B0604020202020204" charset="0"/>
              <a:ea typeface="Roboto Slab" pitchFamily="2" charset="0"/>
            </a:endParaRPr>
          </a:p>
        </p:txBody>
      </p:sp>
    </p:spTree>
    <p:extLst>
      <p:ext uri="{BB962C8B-B14F-4D97-AF65-F5344CB8AC3E}">
        <p14:creationId xmlns:p14="http://schemas.microsoft.com/office/powerpoint/2010/main" val="32064001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97C2F7D-1622-BE08-AF02-9493599DE59B}"/>
              </a:ext>
            </a:extLst>
          </p:cNvPr>
          <p:cNvSpPr>
            <a:spLocks noGrp="1"/>
          </p:cNvSpPr>
          <p:nvPr>
            <p:ph type="body" sz="quarter" idx="10"/>
          </p:nvPr>
        </p:nvSpPr>
        <p:spPr>
          <a:prstGeom prst="rect">
            <a:avLst/>
          </a:prstGeom>
        </p:spPr>
        <p:txBody>
          <a:bodyPr lIns="91440" tIns="45720" rIns="91440" bIns="45720" anchor="ctr"/>
          <a:lstStyle/>
          <a:p>
            <a:r>
              <a:rPr lang="en-GB" dirty="0"/>
              <a:t>Substantive Knowledge</a:t>
            </a:r>
          </a:p>
        </p:txBody>
      </p:sp>
      <p:graphicFrame>
        <p:nvGraphicFramePr>
          <p:cNvPr id="3" name="Table 6">
            <a:extLst>
              <a:ext uri="{FF2B5EF4-FFF2-40B4-BE49-F238E27FC236}">
                <a16:creationId xmlns:a16="http://schemas.microsoft.com/office/drawing/2014/main" id="{D89FC612-BAA8-8019-7B73-15FD1EE8D5A1}"/>
              </a:ext>
            </a:extLst>
          </p:cNvPr>
          <p:cNvGraphicFramePr>
            <a:graphicFrameLocks noGrp="1"/>
          </p:cNvGraphicFramePr>
          <p:nvPr>
            <p:extLst>
              <p:ext uri="{D42A27DB-BD31-4B8C-83A1-F6EECF244321}">
                <p14:modId xmlns:p14="http://schemas.microsoft.com/office/powerpoint/2010/main" val="3325255697"/>
              </p:ext>
            </p:extLst>
          </p:nvPr>
        </p:nvGraphicFramePr>
        <p:xfrm>
          <a:off x="171117" y="1191922"/>
          <a:ext cx="9341852" cy="4227340"/>
        </p:xfrm>
        <a:graphic>
          <a:graphicData uri="http://schemas.openxmlformats.org/drawingml/2006/table">
            <a:tbl>
              <a:tblPr firstRow="1" bandRow="1">
                <a:tableStyleId>{5C22544A-7EE6-4342-B048-85BDC9FD1C3A}</a:tableStyleId>
              </a:tblPr>
              <a:tblGrid>
                <a:gridCol w="292329">
                  <a:extLst>
                    <a:ext uri="{9D8B030D-6E8A-4147-A177-3AD203B41FA5}">
                      <a16:colId xmlns:a16="http://schemas.microsoft.com/office/drawing/2014/main" val="4050479491"/>
                    </a:ext>
                  </a:extLst>
                </a:gridCol>
                <a:gridCol w="9049523">
                  <a:extLst>
                    <a:ext uri="{9D8B030D-6E8A-4147-A177-3AD203B41FA5}">
                      <a16:colId xmlns:a16="http://schemas.microsoft.com/office/drawing/2014/main" val="2147120956"/>
                    </a:ext>
                  </a:extLst>
                </a:gridCol>
              </a:tblGrid>
              <a:tr h="203313">
                <a:tc>
                  <a:txBody>
                    <a:bodyPr/>
                    <a:lstStyle/>
                    <a:p>
                      <a:pPr>
                        <a:spcAft>
                          <a:spcPts val="0"/>
                        </a:spcAft>
                      </a:pPr>
                      <a:endParaRPr lang="en-GB" sz="900" dirty="0">
                        <a:solidFill>
                          <a:schemeClr val="bg1"/>
                        </a:solidFill>
                        <a:latin typeface="Roboto" panose="02000000000000000000" pitchFamily="2" charset="0"/>
                        <a:ea typeface="Roboto" panose="02000000000000000000" pitchFamily="2" charset="0"/>
                        <a:cs typeface="Roboto" panose="02000000000000000000" pitchFamily="2" charset="0"/>
                      </a:endParaRPr>
                    </a:p>
                  </a:txBody>
                  <a:tcPr marL="72000" marR="72000" marT="36000" marB="36000">
                    <a:lnL w="12700" cap="flat" cmpd="sng" algn="ctr">
                      <a:no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Calibri" panose="020F0502020204030204" pitchFamily="34" charset="0"/>
                          <a:ea typeface="Calibri" panose="020F0502020204030204" pitchFamily="34" charset="0"/>
                          <a:cs typeface="Calibri" panose="020F0502020204030204" pitchFamily="34" charset="0"/>
                        </a:rPr>
                        <a:t>Buddhism / </a:t>
                      </a:r>
                      <a:r>
                        <a:rPr lang="en-GB" sz="1200" dirty="0">
                          <a:solidFill>
                            <a:srgbClr val="0000FF"/>
                          </a:solidFill>
                          <a:latin typeface="Calibri" panose="020F0502020204030204" pitchFamily="34" charset="0"/>
                          <a:ea typeface="Calibri" panose="020F0502020204030204" pitchFamily="34" charset="0"/>
                          <a:cs typeface="Calibri" panose="020F0502020204030204" pitchFamily="34" charset="0"/>
                        </a:rPr>
                        <a:t>Sikhi</a:t>
                      </a:r>
                    </a:p>
                  </a:txBody>
                  <a:tcPr marL="72000" marR="72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extLst>
                  <a:ext uri="{0D108BD9-81ED-4DB2-BD59-A6C34878D82A}">
                    <a16:rowId xmlns:a16="http://schemas.microsoft.com/office/drawing/2014/main" val="1144577124"/>
                  </a:ext>
                </a:extLst>
              </a:tr>
              <a:tr h="268903">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R</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000" b="1" dirty="0">
                          <a:solidFill>
                            <a:schemeClr val="bg1"/>
                          </a:solidFill>
                          <a:effectLst/>
                          <a:latin typeface="Calibri" panose="020F0502020204030204" pitchFamily="34" charset="0"/>
                          <a:ea typeface="Calibri" panose="020F0502020204030204" pitchFamily="34" charset="0"/>
                          <a:cs typeface="Calibri" panose="020F0502020204030204" pitchFamily="34" charset="0"/>
                        </a:rPr>
                        <a:t>People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today have different beliefs and celebrate them in different ways. </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We learn about different religious festivals and how they can be celebrated by families.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1379203554"/>
                  </a:ext>
                </a:extLst>
              </a:tr>
              <a:tr h="339331">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Y1</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2299316123"/>
                  </a:ext>
                </a:extLst>
              </a:tr>
              <a:tr h="260297">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Y2</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There may be  evidence of Buddhism </a:t>
                      </a:r>
                      <a:r>
                        <a:rPr lang="en-US" sz="1000" dirty="0">
                          <a:solidFill>
                            <a:srgbClr val="0000FF"/>
                          </a:solidFill>
                          <a:latin typeface="Calibri" panose="020F0502020204030204" pitchFamily="34" charset="0"/>
                          <a:ea typeface="Calibri" panose="020F0502020204030204" pitchFamily="34" charset="0"/>
                          <a:cs typeface="Calibri" panose="020F0502020204030204" pitchFamily="34" charset="0"/>
                        </a:rPr>
                        <a:t>and Sikhi  </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in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local communities</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1256699385"/>
                  </a:ext>
                </a:extLst>
              </a:tr>
              <a:tr h="377529">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Y3</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a:spcBef>
                          <a:spcPts val="0"/>
                        </a:spcBef>
                        <a:spcAft>
                          <a:spcPts val="0"/>
                        </a:spcAft>
                      </a:pPr>
                      <a:endPar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527509039"/>
                  </a:ext>
                </a:extLst>
              </a:tr>
              <a:tr h="346320">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Y4</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2021 England and Wales Census data reveals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0.5% </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pf the population identify as “Buddhist” </a:t>
                      </a:r>
                      <a:r>
                        <a:rPr lang="en-US" sz="1000" dirty="0">
                          <a:solidFill>
                            <a:srgbClr val="0000FF"/>
                          </a:solidFill>
                          <a:latin typeface="Calibri" panose="020F0502020204030204" pitchFamily="34" charset="0"/>
                          <a:ea typeface="Calibri" panose="020F0502020204030204" pitchFamily="34" charset="0"/>
                          <a:cs typeface="Calibri" panose="020F0502020204030204" pitchFamily="34" charset="0"/>
                        </a:rPr>
                        <a:t>and 0.9% identify as Sikh.</a:t>
                      </a:r>
                      <a:endParaRPr lang="en-US" sz="1000" b="1" dirty="0">
                        <a:solidFill>
                          <a:srgbClr val="0000FF"/>
                        </a:solidFill>
                        <a:latin typeface="Calibri" panose="020F0502020204030204" pitchFamily="34" charset="0"/>
                        <a:ea typeface="Calibri" panose="020F0502020204030204" pitchFamily="34" charset="0"/>
                        <a:cs typeface="Calibri" panose="020F0502020204030204" pitchFamily="34" charset="0"/>
                      </a:endParaRPr>
                    </a:p>
                    <a:p>
                      <a:pPr>
                        <a:spcBef>
                          <a:spcPts val="0"/>
                        </a:spcBef>
                        <a:spcAft>
                          <a:spcPts val="0"/>
                        </a:spcAft>
                      </a:pPr>
                      <a:endPar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2985167854"/>
                  </a:ext>
                </a:extLst>
              </a:tr>
              <a:tr h="209582">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Y5</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a:spcAft>
                          <a:spcPts val="0"/>
                        </a:spcAft>
                      </a:pP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Spiritual journey of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Siddhartha Gautama </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the Buddha</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a:t>
                      </a:r>
                    </a:p>
                    <a:p>
                      <a:pPr>
                        <a:spcAft>
                          <a:spcPts val="0"/>
                        </a:spcAft>
                      </a:pP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The teachings and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philosophy for life </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of the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Buddha</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 including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the Four Noble Truths </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and the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Eightfold path </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with the aim of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ending suffering </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and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reaching enlightenment</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 The Eightfold Path has three elements of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morality, meditation and wisdom </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(the Threefold Way).</a:t>
                      </a:r>
                    </a:p>
                    <a:p>
                      <a:pPr>
                        <a:spcAft>
                          <a:spcPts val="0"/>
                        </a:spcAft>
                      </a:pPr>
                      <a:r>
                        <a:rPr kumimoji="0" lang="en-US" sz="1000" i="0" u="none" strike="noStrike" kern="1200" cap="none" spc="0" normalizeH="0" baseline="0" noProof="0" dirty="0">
                          <a:ln>
                            <a:noFill/>
                          </a:ln>
                          <a:solidFill>
                            <a:schemeClr val="bg1"/>
                          </a:solidFill>
                          <a:effectLst/>
                          <a:uLnTx/>
                          <a:uFillTx/>
                          <a:latin typeface="Calibri" panose="020F0502020204030204" pitchFamily="34" charset="0"/>
                          <a:ea typeface="Calibri" panose="020F0502020204030204" pitchFamily="34" charset="0"/>
                          <a:cs typeface="Calibri" panose="020F0502020204030204" pitchFamily="34" charset="0"/>
                        </a:rPr>
                        <a:t>Some Buddhists feel the idea of a </a:t>
                      </a:r>
                      <a:r>
                        <a:rPr kumimoji="0" lang="en-US" sz="1000" b="1" i="0" u="none" strike="noStrike" kern="1200" cap="none" spc="0" normalizeH="0" baseline="0" noProof="0" dirty="0">
                          <a:ln>
                            <a:noFill/>
                          </a:ln>
                          <a:solidFill>
                            <a:schemeClr val="bg1"/>
                          </a:solidFill>
                          <a:effectLst/>
                          <a:uLnTx/>
                          <a:uFillTx/>
                          <a:latin typeface="Calibri" panose="020F0502020204030204" pitchFamily="34" charset="0"/>
                          <a:ea typeface="Calibri" panose="020F0502020204030204" pitchFamily="34" charset="0"/>
                          <a:cs typeface="Calibri" panose="020F0502020204030204" pitchFamily="34" charset="0"/>
                        </a:rPr>
                        <a:t>creator God is not relevant to humanity</a:t>
                      </a:r>
                      <a:r>
                        <a:rPr kumimoji="0" lang="en-US" sz="1000" i="0" u="none" strike="noStrike" kern="1200" cap="none" spc="0" normalizeH="0" baseline="0" noProof="0" dirty="0">
                          <a:ln>
                            <a:noFill/>
                          </a:ln>
                          <a:solidFill>
                            <a:schemeClr val="bg1"/>
                          </a:solidFill>
                          <a:effectLst/>
                          <a:uLnTx/>
                          <a:uFillTx/>
                          <a:latin typeface="Calibri" panose="020F0502020204030204" pitchFamily="34" charset="0"/>
                          <a:ea typeface="Calibri" panose="020F0502020204030204" pitchFamily="34" charset="0"/>
                          <a:cs typeface="Calibri" panose="020F0502020204030204" pitchFamily="34" charset="0"/>
                        </a:rPr>
                        <a:t>. Some say this means that Buddhism is not strictly a religion but a philosophy.</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3565694690"/>
                  </a:ext>
                </a:extLst>
              </a:tr>
              <a:tr h="0">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Y6</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a:spcAft>
                          <a:spcPts val="0"/>
                        </a:spcAft>
                      </a:pP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Many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Buddhists</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 believe that the Buddha taught that we are in a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cycle of rebirth </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because we have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attachments in life through bad actions</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a:t>
                      </a:r>
                    </a:p>
                    <a:p>
                      <a:pPr>
                        <a:spcAft>
                          <a:spcPts val="0"/>
                        </a:spcAft>
                      </a:pP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Good actions </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in life can lead to a higher level of rebirth.</a:t>
                      </a:r>
                    </a:p>
                    <a:p>
                      <a:pPr>
                        <a:spcAft>
                          <a:spcPts val="0"/>
                        </a:spcAft>
                      </a:pP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Being human is a gift</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 if it is wasted your next cycle of rebirth may be lower.</a:t>
                      </a:r>
                    </a:p>
                    <a:p>
                      <a:pPr>
                        <a:spcAft>
                          <a:spcPts val="0"/>
                        </a:spcAft>
                      </a:pP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Buddhists aim to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break the cycle of rebirth </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and attain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Nirvana</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 through </a:t>
                      </a:r>
                      <a:r>
                        <a:rPr lang="en-US" sz="1000" b="1" dirty="0">
                          <a:solidFill>
                            <a:schemeClr val="bg1"/>
                          </a:solidFill>
                          <a:latin typeface="Calibri" panose="020F0502020204030204" pitchFamily="34" charset="0"/>
                          <a:ea typeface="Calibri" panose="020F0502020204030204" pitchFamily="34" charset="0"/>
                          <a:cs typeface="Calibri" panose="020F0502020204030204" pitchFamily="34" charset="0"/>
                        </a:rPr>
                        <a:t>enlightenment</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a:t>
                      </a:r>
                    </a:p>
                    <a:p>
                      <a:pPr>
                        <a:spcAft>
                          <a:spcPts val="0"/>
                        </a:spcAft>
                      </a:pPr>
                      <a:r>
                        <a:rPr lang="en-US" sz="1000" dirty="0">
                          <a:solidFill>
                            <a:srgbClr val="0000FF"/>
                          </a:solidFill>
                          <a:latin typeface="Calibri" panose="020F0502020204030204" pitchFamily="34" charset="0"/>
                          <a:ea typeface="Calibri" panose="020F0502020204030204" pitchFamily="34" charset="0"/>
                          <a:cs typeface="Calibri" panose="020F0502020204030204" pitchFamily="34" charset="0"/>
                        </a:rPr>
                        <a:t>Many </a:t>
                      </a:r>
                      <a:r>
                        <a:rPr lang="en-US" sz="1000" b="1" dirty="0">
                          <a:solidFill>
                            <a:srgbClr val="0000FF"/>
                          </a:solidFill>
                          <a:latin typeface="Calibri" panose="020F0502020204030204" pitchFamily="34" charset="0"/>
                          <a:ea typeface="Calibri" panose="020F0502020204030204" pitchFamily="34" charset="0"/>
                          <a:cs typeface="Calibri" panose="020F0502020204030204" pitchFamily="34" charset="0"/>
                        </a:rPr>
                        <a:t>Sikhs</a:t>
                      </a:r>
                      <a:r>
                        <a:rPr lang="en-US" sz="1000" dirty="0">
                          <a:solidFill>
                            <a:srgbClr val="0000FF"/>
                          </a:solidFill>
                          <a:latin typeface="Calibri" panose="020F0502020204030204" pitchFamily="34" charset="0"/>
                          <a:ea typeface="Calibri" panose="020F0502020204030204" pitchFamily="34" charset="0"/>
                          <a:cs typeface="Calibri" panose="020F0502020204030204" pitchFamily="34" charset="0"/>
                        </a:rPr>
                        <a:t> believe that </a:t>
                      </a:r>
                      <a:r>
                        <a:rPr lang="en-US" sz="1000" b="1" dirty="0">
                          <a:solidFill>
                            <a:srgbClr val="0000FF"/>
                          </a:solidFill>
                          <a:latin typeface="Calibri" panose="020F0502020204030204" pitchFamily="34" charset="0"/>
                          <a:ea typeface="Calibri" panose="020F0502020204030204" pitchFamily="34" charset="0"/>
                          <a:cs typeface="Calibri" panose="020F0502020204030204" pitchFamily="34" charset="0"/>
                        </a:rPr>
                        <a:t>Waheguru</a:t>
                      </a:r>
                      <a:r>
                        <a:rPr lang="en-US" sz="1000" dirty="0">
                          <a:solidFill>
                            <a:srgbClr val="0000FF"/>
                          </a:solidFill>
                          <a:latin typeface="Calibri" panose="020F0502020204030204" pitchFamily="34" charset="0"/>
                          <a:ea typeface="Calibri" panose="020F0502020204030204" pitchFamily="34" charset="0"/>
                          <a:cs typeface="Calibri" panose="020F0502020204030204" pitchFamily="34" charset="0"/>
                        </a:rPr>
                        <a:t> (God or eternal being) </a:t>
                      </a:r>
                      <a:r>
                        <a:rPr lang="en-US" sz="1000" b="1" dirty="0">
                          <a:solidFill>
                            <a:srgbClr val="0000FF"/>
                          </a:solidFill>
                          <a:latin typeface="Calibri" panose="020F0502020204030204" pitchFamily="34" charset="0"/>
                          <a:ea typeface="Calibri" panose="020F0502020204030204" pitchFamily="34" charset="0"/>
                          <a:cs typeface="Calibri" panose="020F0502020204030204" pitchFamily="34" charset="0"/>
                        </a:rPr>
                        <a:t>exists in everything.</a:t>
                      </a:r>
                    </a:p>
                    <a:p>
                      <a:pPr>
                        <a:spcAft>
                          <a:spcPts val="0"/>
                        </a:spcAft>
                      </a:pPr>
                      <a:r>
                        <a:rPr lang="en-US" sz="1000" dirty="0">
                          <a:solidFill>
                            <a:srgbClr val="0000FF"/>
                          </a:solidFill>
                          <a:latin typeface="Calibri" panose="020F0502020204030204" pitchFamily="34" charset="0"/>
                          <a:ea typeface="Calibri" panose="020F0502020204030204" pitchFamily="34" charset="0"/>
                          <a:cs typeface="Calibri" panose="020F0502020204030204" pitchFamily="34" charset="0"/>
                        </a:rPr>
                        <a:t>The soul must </a:t>
                      </a:r>
                      <a:r>
                        <a:rPr lang="en-US" sz="1000" b="1" dirty="0">
                          <a:solidFill>
                            <a:srgbClr val="0000FF"/>
                          </a:solidFill>
                          <a:latin typeface="Calibri" panose="020F0502020204030204" pitchFamily="34" charset="0"/>
                          <a:ea typeface="Calibri" panose="020F0502020204030204" pitchFamily="34" charset="0"/>
                          <a:cs typeface="Calibri" panose="020F0502020204030204" pitchFamily="34" charset="0"/>
                        </a:rPr>
                        <a:t>be reincarnated </a:t>
                      </a:r>
                      <a:r>
                        <a:rPr lang="en-US" sz="1000" dirty="0">
                          <a:solidFill>
                            <a:srgbClr val="0000FF"/>
                          </a:solidFill>
                          <a:latin typeface="Calibri" panose="020F0502020204030204" pitchFamily="34" charset="0"/>
                          <a:ea typeface="Calibri" panose="020F0502020204030204" pitchFamily="34" charset="0"/>
                          <a:cs typeface="Calibri" panose="020F0502020204030204" pitchFamily="34" charset="0"/>
                        </a:rPr>
                        <a:t>through many </a:t>
                      </a:r>
                      <a:r>
                        <a:rPr lang="en-US" sz="1000" b="1" dirty="0">
                          <a:solidFill>
                            <a:srgbClr val="0000FF"/>
                          </a:solidFill>
                          <a:latin typeface="Calibri" panose="020F0502020204030204" pitchFamily="34" charset="0"/>
                          <a:ea typeface="Calibri" panose="020F0502020204030204" pitchFamily="34" charset="0"/>
                          <a:cs typeface="Calibri" panose="020F0502020204030204" pitchFamily="34" charset="0"/>
                        </a:rPr>
                        <a:t>cycles of life </a:t>
                      </a:r>
                      <a:r>
                        <a:rPr lang="en-US" sz="1000" dirty="0">
                          <a:solidFill>
                            <a:srgbClr val="0000FF"/>
                          </a:solidFill>
                          <a:latin typeface="Calibri" panose="020F0502020204030204" pitchFamily="34" charset="0"/>
                          <a:ea typeface="Calibri" panose="020F0502020204030204" pitchFamily="34" charset="0"/>
                          <a:cs typeface="Calibri" panose="020F0502020204030204" pitchFamily="34" charset="0"/>
                        </a:rPr>
                        <a:t>in order to </a:t>
                      </a:r>
                      <a:r>
                        <a:rPr lang="en-US" sz="1000" b="1" dirty="0">
                          <a:solidFill>
                            <a:srgbClr val="0000FF"/>
                          </a:solidFill>
                          <a:latin typeface="Calibri" panose="020F0502020204030204" pitchFamily="34" charset="0"/>
                          <a:ea typeface="Calibri" panose="020F0502020204030204" pitchFamily="34" charset="0"/>
                          <a:cs typeface="Calibri" panose="020F0502020204030204" pitchFamily="34" charset="0"/>
                        </a:rPr>
                        <a:t>purify itself and become one with Waheguru </a:t>
                      </a:r>
                      <a:r>
                        <a:rPr lang="en-US" sz="1000" dirty="0">
                          <a:solidFill>
                            <a:srgbClr val="0000FF"/>
                          </a:solidFill>
                          <a:latin typeface="Calibri" panose="020F0502020204030204" pitchFamily="34" charset="0"/>
                          <a:ea typeface="Calibri" panose="020F0502020204030204" pitchFamily="34" charset="0"/>
                          <a:cs typeface="Calibri" panose="020F0502020204030204" pitchFamily="34" charset="0"/>
                        </a:rPr>
                        <a:t>and </a:t>
                      </a:r>
                      <a:r>
                        <a:rPr lang="en-US" sz="1000" b="1" dirty="0">
                          <a:solidFill>
                            <a:srgbClr val="0000FF"/>
                          </a:solidFill>
                          <a:latin typeface="Calibri" panose="020F0502020204030204" pitchFamily="34" charset="0"/>
                          <a:ea typeface="Calibri" panose="020F0502020204030204" pitchFamily="34" charset="0"/>
                          <a:cs typeface="Calibri" panose="020F0502020204030204" pitchFamily="34" charset="0"/>
                        </a:rPr>
                        <a:t>escape from the cycle of death and rebirth </a:t>
                      </a:r>
                      <a:r>
                        <a:rPr lang="en-US" sz="1000" dirty="0">
                          <a:solidFill>
                            <a:srgbClr val="0000FF"/>
                          </a:solidFill>
                          <a:latin typeface="Calibri" panose="020F0502020204030204" pitchFamily="34" charset="0"/>
                          <a:ea typeface="Calibri" panose="020F0502020204030204" pitchFamily="34" charset="0"/>
                          <a:cs typeface="Calibri" panose="020F0502020204030204" pitchFamily="34" charset="0"/>
                        </a:rPr>
                        <a:t>(</a:t>
                      </a:r>
                      <a:r>
                        <a:rPr lang="en-US" sz="1000" dirty="0" err="1">
                          <a:solidFill>
                            <a:srgbClr val="0000FF"/>
                          </a:solidFill>
                          <a:latin typeface="Calibri" panose="020F0502020204030204" pitchFamily="34" charset="0"/>
                          <a:ea typeface="Calibri" panose="020F0502020204030204" pitchFamily="34" charset="0"/>
                          <a:cs typeface="Calibri" panose="020F0502020204030204" pitchFamily="34" charset="0"/>
                        </a:rPr>
                        <a:t>mukti</a:t>
                      </a:r>
                      <a:r>
                        <a:rPr lang="en-US" sz="1000" dirty="0">
                          <a:solidFill>
                            <a:srgbClr val="0000FF"/>
                          </a:solidFill>
                          <a:latin typeface="Calibri" panose="020F0502020204030204" pitchFamily="34" charset="0"/>
                          <a:ea typeface="Calibri" panose="020F0502020204030204" pitchFamily="34" charset="0"/>
                          <a:cs typeface="Calibri" panose="020F0502020204030204" pitchFamily="34" charset="0"/>
                        </a:rPr>
                        <a:t>).</a:t>
                      </a:r>
                    </a:p>
                    <a:p>
                      <a:pPr>
                        <a:spcAft>
                          <a:spcPts val="0"/>
                        </a:spcAft>
                      </a:pPr>
                      <a:r>
                        <a:rPr lang="en-US" sz="1000" dirty="0">
                          <a:solidFill>
                            <a:srgbClr val="0000FF"/>
                          </a:solidFill>
                          <a:latin typeface="Calibri" panose="020F0502020204030204" pitchFamily="34" charset="0"/>
                          <a:ea typeface="Calibri" panose="020F0502020204030204" pitchFamily="34" charset="0"/>
                          <a:cs typeface="Calibri" panose="020F0502020204030204" pitchFamily="34" charset="0"/>
                        </a:rPr>
                        <a:t>The cycle of life and death can take animal or human form, but </a:t>
                      </a:r>
                      <a:r>
                        <a:rPr lang="en-US" sz="1000" b="1" dirty="0">
                          <a:solidFill>
                            <a:srgbClr val="0000FF"/>
                          </a:solidFill>
                          <a:latin typeface="Calibri" panose="020F0502020204030204" pitchFamily="34" charset="0"/>
                          <a:ea typeface="Calibri" panose="020F0502020204030204" pitchFamily="34" charset="0"/>
                          <a:cs typeface="Calibri" panose="020F0502020204030204" pitchFamily="34" charset="0"/>
                        </a:rPr>
                        <a:t>only in the human form can a soul understand right and wrong </a:t>
                      </a:r>
                      <a:r>
                        <a:rPr lang="en-US" sz="1000" dirty="0">
                          <a:solidFill>
                            <a:srgbClr val="0000FF"/>
                          </a:solidFill>
                          <a:latin typeface="Calibri" panose="020F0502020204030204" pitchFamily="34" charset="0"/>
                          <a:ea typeface="Calibri" panose="020F0502020204030204" pitchFamily="34" charset="0"/>
                          <a:cs typeface="Calibri" panose="020F0502020204030204" pitchFamily="34" charset="0"/>
                        </a:rPr>
                        <a:t>and decide on </a:t>
                      </a:r>
                      <a:r>
                        <a:rPr lang="en-US" sz="1000" b="1" dirty="0">
                          <a:solidFill>
                            <a:srgbClr val="0000FF"/>
                          </a:solidFill>
                          <a:latin typeface="Calibri" panose="020F0502020204030204" pitchFamily="34" charset="0"/>
                          <a:ea typeface="Calibri" panose="020F0502020204030204" pitchFamily="34" charset="0"/>
                          <a:cs typeface="Calibri" panose="020F0502020204030204" pitchFamily="34" charset="0"/>
                        </a:rPr>
                        <a:t>“intentional action” (karma).</a:t>
                      </a:r>
                    </a:p>
                    <a:p>
                      <a:pPr>
                        <a:spcAft>
                          <a:spcPts val="0"/>
                        </a:spcAft>
                      </a:pPr>
                      <a:r>
                        <a:rPr lang="en-US" sz="1000" dirty="0">
                          <a:solidFill>
                            <a:srgbClr val="0000FF"/>
                          </a:solidFill>
                          <a:latin typeface="Calibri" panose="020F0502020204030204" pitchFamily="34" charset="0"/>
                          <a:ea typeface="Calibri" panose="020F0502020204030204" pitchFamily="34" charset="0"/>
                          <a:cs typeface="Calibri" panose="020F0502020204030204" pitchFamily="34" charset="0"/>
                        </a:rPr>
                        <a:t>Many Sikhs believe they can gain merit and </a:t>
                      </a:r>
                      <a:r>
                        <a:rPr lang="en-US" sz="1000" b="1" dirty="0">
                          <a:solidFill>
                            <a:srgbClr val="0000FF"/>
                          </a:solidFill>
                          <a:latin typeface="Calibri" panose="020F0502020204030204" pitchFamily="34" charset="0"/>
                          <a:ea typeface="Calibri" panose="020F0502020204030204" pitchFamily="34" charset="0"/>
                          <a:cs typeface="Calibri" panose="020F0502020204030204" pitchFamily="34" charset="0"/>
                        </a:rPr>
                        <a:t>achieve Mukti </a:t>
                      </a:r>
                      <a:r>
                        <a:rPr lang="en-US" sz="1000" dirty="0">
                          <a:solidFill>
                            <a:srgbClr val="0000FF"/>
                          </a:solidFill>
                          <a:latin typeface="Calibri" panose="020F0502020204030204" pitchFamily="34" charset="0"/>
                          <a:ea typeface="Calibri" panose="020F0502020204030204" pitchFamily="34" charset="0"/>
                          <a:cs typeface="Calibri" panose="020F0502020204030204" pitchFamily="34" charset="0"/>
                        </a:rPr>
                        <a:t>by </a:t>
                      </a:r>
                      <a:r>
                        <a:rPr lang="en-US" sz="1000" b="1" dirty="0">
                          <a:solidFill>
                            <a:srgbClr val="0000FF"/>
                          </a:solidFill>
                          <a:latin typeface="Calibri" panose="020F0502020204030204" pitchFamily="34" charset="0"/>
                          <a:ea typeface="Calibri" panose="020F0502020204030204" pitchFamily="34" charset="0"/>
                          <a:cs typeface="Calibri" panose="020F0502020204030204" pitchFamily="34" charset="0"/>
                        </a:rPr>
                        <a:t>following the teachings of the Gurus </a:t>
                      </a:r>
                      <a:r>
                        <a:rPr lang="en-US" sz="1000" dirty="0">
                          <a:solidFill>
                            <a:srgbClr val="0000FF"/>
                          </a:solidFill>
                          <a:latin typeface="Calibri" panose="020F0502020204030204" pitchFamily="34" charset="0"/>
                          <a:ea typeface="Calibri" panose="020F0502020204030204" pitchFamily="34" charset="0"/>
                          <a:cs typeface="Calibri" panose="020F0502020204030204" pitchFamily="34" charset="0"/>
                        </a:rPr>
                        <a:t>and the </a:t>
                      </a:r>
                      <a:r>
                        <a:rPr lang="en-US" sz="1000" b="1" dirty="0">
                          <a:solidFill>
                            <a:srgbClr val="0000FF"/>
                          </a:solidFill>
                          <a:latin typeface="Calibri" panose="020F0502020204030204" pitchFamily="34" charset="0"/>
                          <a:ea typeface="Calibri" panose="020F0502020204030204" pitchFamily="34" charset="0"/>
                          <a:cs typeface="Calibri" panose="020F0502020204030204" pitchFamily="34" charset="0"/>
                        </a:rPr>
                        <a:t>3 Principles of Sikhi: Remembering God, Honest Work and Selfless Service.</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1015451859"/>
                  </a:ext>
                </a:extLst>
              </a:tr>
            </a:tbl>
          </a:graphicData>
        </a:graphic>
      </p:graphicFrame>
      <p:sp>
        <p:nvSpPr>
          <p:cNvPr id="7" name="Freeform: Shape 6">
            <a:extLst>
              <a:ext uri="{FF2B5EF4-FFF2-40B4-BE49-F238E27FC236}">
                <a16:creationId xmlns:a16="http://schemas.microsoft.com/office/drawing/2014/main" id="{CABCFDD9-1C50-FCC4-2A31-EF131F2C9162}"/>
              </a:ext>
            </a:extLst>
          </p:cNvPr>
          <p:cNvSpPr/>
          <p:nvPr/>
        </p:nvSpPr>
        <p:spPr>
          <a:xfrm>
            <a:off x="0" y="799342"/>
            <a:ext cx="2320212" cy="317645"/>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6157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16157 w 8581423"/>
              <a:gd name="connsiteY4" fmla="*/ 0 h 6423949"/>
              <a:gd name="connsiteX0" fmla="*/ 79025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79025 w 8581423"/>
              <a:gd name="connsiteY4" fmla="*/ 0 h 6423949"/>
              <a:gd name="connsiteX0" fmla="*/ 36589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36589 w 8581423"/>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476821 w 8546269"/>
              <a:gd name="connsiteY3" fmla="*/ 138896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96393 w 8546269"/>
              <a:gd name="connsiteY3" fmla="*/ 138898 h 6423949"/>
              <a:gd name="connsiteX4" fmla="*/ 1435 w 8546269"/>
              <a:gd name="connsiteY4" fmla="*/ 0 h 6423949"/>
              <a:gd name="connsiteX0" fmla="*/ 1435 w 8546269"/>
              <a:gd name="connsiteY0" fmla="*/ 26944 h 6450893"/>
              <a:gd name="connsiteX1" fmla="*/ 2567 w 8546269"/>
              <a:gd name="connsiteY1" fmla="*/ 6450893 h 6450893"/>
              <a:gd name="connsiteX2" fmla="*/ 8546269 w 8546269"/>
              <a:gd name="connsiteY2" fmla="*/ 6335146 h 6450893"/>
              <a:gd name="connsiteX3" fmla="*/ 8276650 w 8546269"/>
              <a:gd name="connsiteY3" fmla="*/ 0 h 6450893"/>
              <a:gd name="connsiteX4" fmla="*/ 1435 w 8546269"/>
              <a:gd name="connsiteY4" fmla="*/ 26944 h 6450893"/>
              <a:gd name="connsiteX0" fmla="*/ 1435 w 8546269"/>
              <a:gd name="connsiteY0" fmla="*/ 82225 h 6506174"/>
              <a:gd name="connsiteX1" fmla="*/ 2567 w 8546269"/>
              <a:gd name="connsiteY1" fmla="*/ 6506174 h 6506174"/>
              <a:gd name="connsiteX2" fmla="*/ 8546269 w 8546269"/>
              <a:gd name="connsiteY2" fmla="*/ 6390427 h 6506174"/>
              <a:gd name="connsiteX3" fmla="*/ 8266777 w 8546269"/>
              <a:gd name="connsiteY3" fmla="*/ 0 h 6506174"/>
              <a:gd name="connsiteX4" fmla="*/ 1435 w 8546269"/>
              <a:gd name="connsiteY4" fmla="*/ 82225 h 6506174"/>
              <a:gd name="connsiteX0" fmla="*/ 1435 w 8546269"/>
              <a:gd name="connsiteY0" fmla="*/ 0 h 6423949"/>
              <a:gd name="connsiteX1" fmla="*/ 2567 w 8546269"/>
              <a:gd name="connsiteY1" fmla="*/ 6423949 h 6423949"/>
              <a:gd name="connsiteX2" fmla="*/ 8546269 w 8546269"/>
              <a:gd name="connsiteY2" fmla="*/ 6308202 h 6423949"/>
              <a:gd name="connsiteX3" fmla="*/ 8266777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47032 w 8546269"/>
              <a:gd name="connsiteY3" fmla="*/ 28337 h 6423949"/>
              <a:gd name="connsiteX4" fmla="*/ 1435 w 8546269"/>
              <a:gd name="connsiteY4" fmla="*/ 0 h 6423949"/>
              <a:gd name="connsiteX0" fmla="*/ 1435 w 8546269"/>
              <a:gd name="connsiteY0" fmla="*/ 54584 h 6478533"/>
              <a:gd name="connsiteX1" fmla="*/ 2567 w 8546269"/>
              <a:gd name="connsiteY1" fmla="*/ 6478533 h 6478533"/>
              <a:gd name="connsiteX2" fmla="*/ 8546269 w 8546269"/>
              <a:gd name="connsiteY2" fmla="*/ 6362786 h 6478533"/>
              <a:gd name="connsiteX3" fmla="*/ 8227286 w 8546269"/>
              <a:gd name="connsiteY3" fmla="*/ 0 h 6478533"/>
              <a:gd name="connsiteX4" fmla="*/ 1435 w 8546269"/>
              <a:gd name="connsiteY4" fmla="*/ 54584 h 6478533"/>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237159 w 8566014"/>
              <a:gd name="connsiteY3" fmla="*/ 55977 h 6423949"/>
              <a:gd name="connsiteX4" fmla="*/ 1435 w 8566014"/>
              <a:gd name="connsiteY4" fmla="*/ 0 h 6423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66014" h="6423949">
                <a:moveTo>
                  <a:pt x="1435" y="0"/>
                </a:moveTo>
                <a:cubicBezTo>
                  <a:pt x="-3951" y="2141316"/>
                  <a:pt x="7953" y="4282633"/>
                  <a:pt x="2567" y="6423949"/>
                </a:cubicBezTo>
                <a:lnTo>
                  <a:pt x="8566014" y="6391129"/>
                </a:lnTo>
                <a:lnTo>
                  <a:pt x="8237159" y="55977"/>
                </a:lnTo>
                <a:lnTo>
                  <a:pt x="1435" y="0"/>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a:r>
              <a:rPr lang="en-US" sz="1600" b="1" dirty="0">
                <a:solidFill>
                  <a:srgbClr val="FFFFFF"/>
                </a:solidFill>
                <a:latin typeface="United Curriculum" panose="020B0604020202020204" charset="0"/>
                <a:ea typeface="Roboto Slab" pitchFamily="2" charset="0"/>
              </a:rPr>
              <a:t>Part 6 of 6</a:t>
            </a:r>
            <a:endParaRPr lang="en-GB" sz="1600" b="1" dirty="0">
              <a:solidFill>
                <a:srgbClr val="FFFFFF"/>
              </a:solidFill>
              <a:latin typeface="United Curriculum" panose="020B0604020202020204" charset="0"/>
              <a:ea typeface="Roboto Slab" pitchFamily="2" charset="0"/>
            </a:endParaRPr>
          </a:p>
        </p:txBody>
      </p:sp>
    </p:spTree>
    <p:extLst>
      <p:ext uri="{BB962C8B-B14F-4D97-AF65-F5344CB8AC3E}">
        <p14:creationId xmlns:p14="http://schemas.microsoft.com/office/powerpoint/2010/main" val="7701231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97C2F7D-1622-BE08-AF02-9493599DE59B}"/>
              </a:ext>
            </a:extLst>
          </p:cNvPr>
          <p:cNvSpPr>
            <a:spLocks noGrp="1"/>
          </p:cNvSpPr>
          <p:nvPr>
            <p:ph type="body" sz="quarter" idx="10"/>
          </p:nvPr>
        </p:nvSpPr>
        <p:spPr>
          <a:prstGeom prst="rect">
            <a:avLst/>
          </a:prstGeom>
        </p:spPr>
        <p:txBody>
          <a:bodyPr lIns="91440" tIns="45720" rIns="91440" bIns="45720" anchor="ctr"/>
          <a:lstStyle/>
          <a:p>
            <a:r>
              <a:rPr lang="en-GB" dirty="0"/>
              <a:t>Disciplinary Knowledge</a:t>
            </a:r>
          </a:p>
        </p:txBody>
      </p:sp>
      <p:graphicFrame>
        <p:nvGraphicFramePr>
          <p:cNvPr id="3" name="Table 6">
            <a:extLst>
              <a:ext uri="{FF2B5EF4-FFF2-40B4-BE49-F238E27FC236}">
                <a16:creationId xmlns:a16="http://schemas.microsoft.com/office/drawing/2014/main" id="{D89FC612-BAA8-8019-7B73-15FD1EE8D5A1}"/>
              </a:ext>
            </a:extLst>
          </p:cNvPr>
          <p:cNvGraphicFramePr>
            <a:graphicFrameLocks noGrp="1"/>
          </p:cNvGraphicFramePr>
          <p:nvPr>
            <p:extLst>
              <p:ext uri="{D42A27DB-BD31-4B8C-83A1-F6EECF244321}">
                <p14:modId xmlns:p14="http://schemas.microsoft.com/office/powerpoint/2010/main" val="2518374033"/>
              </p:ext>
            </p:extLst>
          </p:nvPr>
        </p:nvGraphicFramePr>
        <p:xfrm>
          <a:off x="203203" y="1224004"/>
          <a:ext cx="9309287" cy="4697471"/>
        </p:xfrm>
        <a:graphic>
          <a:graphicData uri="http://schemas.openxmlformats.org/drawingml/2006/table">
            <a:tbl>
              <a:tblPr firstRow="1" bandRow="1">
                <a:tableStyleId>{5C22544A-7EE6-4342-B048-85BDC9FD1C3A}</a:tableStyleId>
              </a:tblPr>
              <a:tblGrid>
                <a:gridCol w="296400">
                  <a:extLst>
                    <a:ext uri="{9D8B030D-6E8A-4147-A177-3AD203B41FA5}">
                      <a16:colId xmlns:a16="http://schemas.microsoft.com/office/drawing/2014/main" val="4050479491"/>
                    </a:ext>
                  </a:extLst>
                </a:gridCol>
                <a:gridCol w="9012887">
                  <a:extLst>
                    <a:ext uri="{9D8B030D-6E8A-4147-A177-3AD203B41FA5}">
                      <a16:colId xmlns:a16="http://schemas.microsoft.com/office/drawing/2014/main" val="2147120956"/>
                    </a:ext>
                  </a:extLst>
                </a:gridCol>
              </a:tblGrid>
              <a:tr h="203313">
                <a:tc>
                  <a:txBody>
                    <a:bodyPr/>
                    <a:lstStyle/>
                    <a:p>
                      <a:pPr>
                        <a:spcAft>
                          <a:spcPts val="0"/>
                        </a:spcAft>
                      </a:pPr>
                      <a:endParaRPr lang="en-GB" sz="900" dirty="0">
                        <a:solidFill>
                          <a:schemeClr val="bg1"/>
                        </a:solidFill>
                        <a:latin typeface="Roboto" panose="02000000000000000000" pitchFamily="2" charset="0"/>
                        <a:ea typeface="Roboto" panose="02000000000000000000" pitchFamily="2" charset="0"/>
                        <a:cs typeface="Roboto" panose="02000000000000000000" pitchFamily="2" charset="0"/>
                      </a:endParaRPr>
                    </a:p>
                  </a:txBody>
                  <a:tcPr marL="72000" marR="72000" marT="36000" marB="36000">
                    <a:lnL w="12700" cap="flat" cmpd="sng" algn="ctr">
                      <a:no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algn="ctr"/>
                      <a:r>
                        <a:rPr lang="en-US" sz="1050" dirty="0">
                          <a:solidFill>
                            <a:schemeClr val="bg1"/>
                          </a:solidFill>
                          <a:latin typeface="United Curriculum" panose="020B0604020202020204" charset="0"/>
                        </a:rPr>
                        <a:t>Theology (Part 1)</a:t>
                      </a:r>
                    </a:p>
                  </a:txBody>
                  <a:tcPr marL="72000" marR="72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extLst>
                  <a:ext uri="{0D108BD9-81ED-4DB2-BD59-A6C34878D82A}">
                    <a16:rowId xmlns:a16="http://schemas.microsoft.com/office/drawing/2014/main" val="1144577124"/>
                  </a:ext>
                </a:extLst>
              </a:tr>
              <a:tr h="401351">
                <a:tc>
                  <a:txBody>
                    <a:bodyPr/>
                    <a:lstStyle/>
                    <a:p>
                      <a:pPr algn="ctr">
                        <a:spcAft>
                          <a:spcPts val="0"/>
                        </a:spcAft>
                      </a:pPr>
                      <a:r>
                        <a:rPr lang="en-GB" sz="800" b="1" dirty="0">
                          <a:solidFill>
                            <a:schemeClr val="bg1"/>
                          </a:solidFill>
                          <a:latin typeface="Roboto" panose="02000000000000000000" pitchFamily="2" charset="0"/>
                          <a:ea typeface="Roboto" panose="02000000000000000000" pitchFamily="2" charset="0"/>
                          <a:cs typeface="Roboto" panose="02000000000000000000" pitchFamily="2" charset="0"/>
                        </a:rPr>
                        <a:t>N 0-4</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a:spcAft>
                          <a:spcPts val="600"/>
                        </a:spcAft>
                      </a:pPr>
                      <a:endParaRPr lang="en-GB" sz="900" dirty="0">
                        <a:solidFill>
                          <a:schemeClr val="bg2"/>
                        </a:solidFill>
                        <a:latin typeface="+mn-lt"/>
                        <a:ea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3908661831"/>
                  </a:ext>
                </a:extLst>
              </a:tr>
              <a:tr h="342900">
                <a:tc>
                  <a:txBody>
                    <a:bodyPr/>
                    <a:lstStyle/>
                    <a:p>
                      <a:pPr algn="ctr">
                        <a:spcAft>
                          <a:spcPts val="0"/>
                        </a:spcAft>
                      </a:pPr>
                      <a:r>
                        <a:rPr lang="en-GB" sz="800" b="1" dirty="0">
                          <a:solidFill>
                            <a:schemeClr val="bg1"/>
                          </a:solidFill>
                          <a:latin typeface="Roboto" panose="02000000000000000000" pitchFamily="2" charset="0"/>
                          <a:ea typeface="Roboto" panose="02000000000000000000" pitchFamily="2" charset="0"/>
                          <a:cs typeface="Roboto" panose="02000000000000000000" pitchFamily="2" charset="0"/>
                        </a:rPr>
                        <a:t>Rece</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a:spcAft>
                          <a:spcPts val="600"/>
                        </a:spcAft>
                      </a:pPr>
                      <a:endParaRPr lang="en-GB" sz="900" dirty="0">
                        <a:solidFill>
                          <a:schemeClr val="bg2"/>
                        </a:solidFill>
                        <a:latin typeface="+mn-lt"/>
                        <a:ea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601762715"/>
                  </a:ext>
                </a:extLst>
              </a:tr>
              <a:tr h="630465">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Y1</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a:spcAft>
                          <a:spcPts val="0"/>
                        </a:spcAft>
                      </a:pPr>
                      <a:r>
                        <a:rPr lang="en-GB" sz="1000" dirty="0">
                          <a:solidFill>
                            <a:schemeClr val="bg1"/>
                          </a:solidFill>
                          <a:latin typeface="Calibri" panose="020F0502020204030204" pitchFamily="34" charset="0"/>
                          <a:ea typeface="Calibri" panose="020F0502020204030204" pitchFamily="34" charset="0"/>
                          <a:cs typeface="Calibri" panose="020F0502020204030204" pitchFamily="34" charset="0"/>
                        </a:rPr>
                        <a:t>Theologians:</a:t>
                      </a:r>
                    </a:p>
                    <a:p>
                      <a:pPr marL="171450" indent="-171450">
                        <a:spcAft>
                          <a:spcPts val="0"/>
                        </a:spcAft>
                        <a:buFont typeface="Arial" panose="020B0604020202020204" pitchFamily="34" charset="0"/>
                        <a:buChar char="•"/>
                      </a:pPr>
                      <a:r>
                        <a:rPr lang="en-GB" sz="1000" dirty="0">
                          <a:solidFill>
                            <a:schemeClr val="bg1"/>
                          </a:solidFill>
                          <a:latin typeface="Calibri" panose="020F0502020204030204" pitchFamily="34" charset="0"/>
                          <a:ea typeface="Calibri" panose="020F0502020204030204" pitchFamily="34" charset="0"/>
                          <a:cs typeface="Calibri" panose="020F0502020204030204" pitchFamily="34" charset="0"/>
                        </a:rPr>
                        <a:t>link the story of the Nativity with Christianity.</a:t>
                      </a:r>
                    </a:p>
                    <a:p>
                      <a:pPr marL="171450" indent="-171450">
                        <a:spcAft>
                          <a:spcPts val="0"/>
                        </a:spcAft>
                        <a:buFont typeface="Arial" panose="020B0604020202020204" pitchFamily="34" charset="0"/>
                        <a:buChar char="•"/>
                      </a:pPr>
                      <a:r>
                        <a:rPr lang="en-GB" sz="1000" dirty="0">
                          <a:solidFill>
                            <a:schemeClr val="bg1"/>
                          </a:solidFill>
                          <a:latin typeface="Calibri" panose="020F0502020204030204" pitchFamily="34" charset="0"/>
                          <a:ea typeface="Calibri" panose="020F0502020204030204" pitchFamily="34" charset="0"/>
                          <a:cs typeface="Calibri" panose="020F0502020204030204" pitchFamily="34" charset="0"/>
                        </a:rPr>
                        <a:t>understand that Christians believe Jesus was a special baby, the incarnation of God.</a:t>
                      </a:r>
                    </a:p>
                    <a:p>
                      <a:pPr marL="171450" indent="-171450">
                        <a:spcAft>
                          <a:spcPts val="0"/>
                        </a:spcAft>
                        <a:buFont typeface="Arial" panose="020B0604020202020204" pitchFamily="34" charset="0"/>
                        <a:buChar char="•"/>
                      </a:pPr>
                      <a:r>
                        <a:rPr lang="en-GB" sz="1000" dirty="0">
                          <a:solidFill>
                            <a:schemeClr val="bg1"/>
                          </a:solidFill>
                          <a:latin typeface="Calibri" panose="020F0502020204030204" pitchFamily="34" charset="0"/>
                          <a:ea typeface="Calibri" panose="020F0502020204030204" pitchFamily="34" charset="0"/>
                          <a:cs typeface="Calibri" panose="020F0502020204030204" pitchFamily="34" charset="0"/>
                        </a:rPr>
                        <a:t>recognise that Christians show how important Christmas is by getting ready during Advent.</a:t>
                      </a:r>
                    </a:p>
                    <a:p>
                      <a:pPr marL="171450" indent="-171450">
                        <a:spcAft>
                          <a:spcPts val="0"/>
                        </a:spcAft>
                        <a:buFont typeface="Arial" panose="020B0604020202020204" pitchFamily="34" charset="0"/>
                        <a:buChar char="•"/>
                      </a:pP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link that Christians and Jewish people share the same story of how the world was created by God, found in the Bible and the Torah.</a:t>
                      </a:r>
                    </a:p>
                    <a:p>
                      <a:pPr marL="171450" indent="-171450">
                        <a:spcAft>
                          <a:spcPts val="0"/>
                        </a:spcAft>
                        <a:buFont typeface="Arial" panose="020B0604020202020204" pitchFamily="34" charset="0"/>
                        <a:buChar char="•"/>
                      </a:pP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connect that the story teaches Christians and Jewish people that they have a responsibility to look after God’s creation.</a:t>
                      </a:r>
                    </a:p>
                    <a:p>
                      <a:pPr marL="171450" indent="-171450">
                        <a:spcAft>
                          <a:spcPts val="0"/>
                        </a:spcAft>
                        <a:buFont typeface="Arial" panose="020B0604020202020204" pitchFamily="34" charset="0"/>
                        <a:buChar char="•"/>
                      </a:pP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consider the belief that the Creation story shows that God had a special relationship with humans, but human beings make mistakes</a:t>
                      </a:r>
                      <a:endParaRPr lang="en-GB" sz="1000" dirty="0">
                        <a:solidFill>
                          <a:schemeClr val="bg1"/>
                        </a:solidFill>
                        <a:latin typeface="Calibri" panose="020F0502020204030204" pitchFamily="34" charset="0"/>
                        <a:ea typeface="Calibri" panose="020F0502020204030204" pitchFamily="34" charset="0"/>
                        <a:cs typeface="Calibri" panose="020F0502020204030204" pitchFamily="34"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2299316123"/>
                  </a:ext>
                </a:extLst>
              </a:tr>
              <a:tr h="320697">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Y2</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a:spcAft>
                          <a:spcPts val="0"/>
                        </a:spcAft>
                      </a:pP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Theologians </a:t>
                      </a:r>
                    </a:p>
                    <a:p>
                      <a:pPr marL="171450" indent="-171450">
                        <a:spcAft>
                          <a:spcPts val="0"/>
                        </a:spcAft>
                        <a:buFont typeface="Arial" panose="020B0604020202020204" pitchFamily="34" charset="0"/>
                        <a:buChar char="•"/>
                      </a:pP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retell stories about Jesus and link with Christian ideas about God and how to behave.</a:t>
                      </a:r>
                    </a:p>
                    <a:p>
                      <a:pPr marL="171450" indent="-171450">
                        <a:spcAft>
                          <a:spcPts val="0"/>
                        </a:spcAft>
                        <a:buFont typeface="Arial" panose="020B0604020202020204" pitchFamily="34" charset="0"/>
                        <a:buChar char="•"/>
                      </a:pP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retell parables and suggest what they reveal about God and how to behave.</a:t>
                      </a:r>
                    </a:p>
                    <a:p>
                      <a:pPr marL="171450" indent="-171450">
                        <a:spcAft>
                          <a:spcPts val="0"/>
                        </a:spcAft>
                        <a:buFont typeface="Arial" panose="020B0604020202020204" pitchFamily="34" charset="0"/>
                        <a:buChar char="•"/>
                      </a:pP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link events of Holy Week with Christian beliefs about Jesus.</a:t>
                      </a:r>
                    </a:p>
                    <a:p>
                      <a:pPr marL="171450" indent="-171450">
                        <a:spcAft>
                          <a:spcPts val="0"/>
                        </a:spcAft>
                        <a:buFont typeface="Arial" panose="020B0604020202020204" pitchFamily="34" charset="0"/>
                        <a:buChar char="•"/>
                      </a:pP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link concepts and vocabulary of incarnation, sacrifice, resurrection and salvation.</a:t>
                      </a:r>
                    </a:p>
                    <a:p>
                      <a:pPr marL="171450" indent="-171450">
                        <a:spcAft>
                          <a:spcPts val="0"/>
                        </a:spcAft>
                        <a:buFont typeface="Arial" panose="020B0604020202020204" pitchFamily="34" charset="0"/>
                        <a:buChar char="•"/>
                      </a:pP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understand that beliefs about Easter are expressed in diverse ways.</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1256699385"/>
                  </a:ext>
                </a:extLst>
              </a:tr>
              <a:tr h="377529">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Y3</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a:spcAft>
                          <a:spcPts val="0"/>
                        </a:spcAft>
                      </a:pPr>
                      <a:r>
                        <a:rPr lang="en-GB" sz="1000" dirty="0">
                          <a:solidFill>
                            <a:schemeClr val="bg1"/>
                          </a:solidFill>
                          <a:latin typeface="Calibri" panose="020F0502020204030204" pitchFamily="34" charset="0"/>
                          <a:ea typeface="Calibri" panose="020F0502020204030204" pitchFamily="34" charset="0"/>
                          <a:cs typeface="Calibri" panose="020F0502020204030204" pitchFamily="34" charset="0"/>
                        </a:rPr>
                        <a:t>Theologians </a:t>
                      </a:r>
                    </a:p>
                    <a:p>
                      <a:pPr marL="171450" indent="-171450">
                        <a:spcAft>
                          <a:spcPts val="0"/>
                        </a:spcAft>
                        <a:buFont typeface="Arial" panose="020B0604020202020204" pitchFamily="34" charset="0"/>
                        <a:buChar char="•"/>
                      </a:pPr>
                      <a:r>
                        <a:rPr lang="en-GB" sz="1000" dirty="0">
                          <a:solidFill>
                            <a:schemeClr val="bg1"/>
                          </a:solidFill>
                          <a:latin typeface="Calibri" panose="020F0502020204030204" pitchFamily="34" charset="0"/>
                          <a:ea typeface="Calibri" panose="020F0502020204030204" pitchFamily="34" charset="0"/>
                          <a:cs typeface="Calibri" panose="020F0502020204030204" pitchFamily="34" charset="0"/>
                        </a:rPr>
                        <a:t>consider how some Christians might interpret Biblical text.</a:t>
                      </a:r>
                    </a:p>
                    <a:p>
                      <a:pPr marL="171450" indent="-171450">
                        <a:spcAft>
                          <a:spcPts val="0"/>
                        </a:spcAft>
                        <a:buFont typeface="Arial" panose="020B0604020202020204" pitchFamily="34" charset="0"/>
                        <a:buChar char="•"/>
                      </a:pPr>
                      <a:r>
                        <a:rPr lang="en-GB" sz="1000" dirty="0">
                          <a:solidFill>
                            <a:schemeClr val="bg1"/>
                          </a:solidFill>
                          <a:latin typeface="Calibri" panose="020F0502020204030204" pitchFamily="34" charset="0"/>
                          <a:ea typeface="Calibri" panose="020F0502020204030204" pitchFamily="34" charset="0"/>
                          <a:cs typeface="Calibri" panose="020F0502020204030204" pitchFamily="34" charset="0"/>
                        </a:rPr>
                        <a:t> infer how Christian beliefs developed based on events.</a:t>
                      </a:r>
                    </a:p>
                    <a:p>
                      <a:pPr marL="171450" indent="-171450">
                        <a:spcAft>
                          <a:spcPts val="0"/>
                        </a:spcAft>
                        <a:buFont typeface="Arial" panose="020B0604020202020204" pitchFamily="34" charset="0"/>
                        <a:buChar char="•"/>
                      </a:pPr>
                      <a:r>
                        <a:rPr lang="en-GB" sz="1000" dirty="0">
                          <a:solidFill>
                            <a:schemeClr val="bg1"/>
                          </a:solidFill>
                          <a:latin typeface="Calibri" panose="020F0502020204030204" pitchFamily="34" charset="0"/>
                          <a:ea typeface="Calibri" panose="020F0502020204030204" pitchFamily="34" charset="0"/>
                          <a:cs typeface="Calibri" panose="020F0502020204030204" pitchFamily="34" charset="0"/>
                        </a:rPr>
                        <a:t>consider that questions of the reliability of scripture are complex influenced by authorship, audience, purpose, genre, translation and history.</a:t>
                      </a:r>
                    </a:p>
                    <a:p>
                      <a:pPr marL="171450" indent="-171450">
                        <a:spcAft>
                          <a:spcPts val="0"/>
                        </a:spcAft>
                        <a:buFont typeface="Arial" panose="020B0604020202020204" pitchFamily="34" charset="0"/>
                        <a:buChar char="•"/>
                      </a:pPr>
                      <a:r>
                        <a:rPr lang="en-GB" sz="1000" dirty="0">
                          <a:solidFill>
                            <a:schemeClr val="bg1"/>
                          </a:solidFill>
                          <a:latin typeface="Calibri" panose="020F0502020204030204" pitchFamily="34" charset="0"/>
                          <a:ea typeface="Calibri" panose="020F0502020204030204" pitchFamily="34" charset="0"/>
                          <a:cs typeface="Calibri" panose="020F0502020204030204" pitchFamily="34" charset="0"/>
                        </a:rPr>
                        <a:t>recognise there are differences within Christianity, such as versions of the Bible.</a:t>
                      </a:r>
                    </a:p>
                    <a:p>
                      <a:pPr marL="171450" indent="-171450">
                        <a:spcAft>
                          <a:spcPts val="0"/>
                        </a:spcAft>
                        <a:buFont typeface="Arial" panose="020B0604020202020204" pitchFamily="34" charset="0"/>
                        <a:buChar char="•"/>
                      </a:pPr>
                      <a:r>
                        <a:rPr lang="en-GB" sz="1000" dirty="0">
                          <a:solidFill>
                            <a:schemeClr val="bg1"/>
                          </a:solidFill>
                          <a:latin typeface="Calibri" panose="020F0502020204030204" pitchFamily="34" charset="0"/>
                          <a:ea typeface="Calibri" panose="020F0502020204030204" pitchFamily="34" charset="0"/>
                          <a:cs typeface="Calibri" panose="020F0502020204030204" pitchFamily="34" charset="0"/>
                        </a:rPr>
                        <a:t>interpret the Bible to try to understand the concept of God as Trinity: Father, Son &amp; Holy Spirit. One but also three.</a:t>
                      </a:r>
                    </a:p>
                    <a:p>
                      <a:pPr marL="171450" indent="-171450">
                        <a:spcAft>
                          <a:spcPts val="0"/>
                        </a:spcAft>
                        <a:buFont typeface="Arial" panose="020B0604020202020204" pitchFamily="34" charset="0"/>
                        <a:buChar char="•"/>
                      </a:pPr>
                      <a:r>
                        <a:rPr lang="en-GB" sz="1000" dirty="0">
                          <a:solidFill>
                            <a:schemeClr val="bg1"/>
                          </a:solidFill>
                          <a:latin typeface="Calibri" panose="020F0502020204030204" pitchFamily="34" charset="0"/>
                          <a:ea typeface="Calibri" panose="020F0502020204030204" pitchFamily="34" charset="0"/>
                          <a:cs typeface="Calibri" panose="020F0502020204030204" pitchFamily="34" charset="0"/>
                        </a:rPr>
                        <a:t>recognise that the Trinity is inherently mysterious, and Christians try to make sense of it in different ways.</a:t>
                      </a:r>
                    </a:p>
                    <a:p>
                      <a:pPr marL="171450" indent="-171450">
                        <a:spcAft>
                          <a:spcPts val="0"/>
                        </a:spcAft>
                        <a:buFont typeface="Arial" panose="020B0604020202020204" pitchFamily="34" charset="0"/>
                        <a:buChar char="•"/>
                      </a:pPr>
                      <a:r>
                        <a:rPr lang="en-GB" sz="1000" dirty="0">
                          <a:solidFill>
                            <a:schemeClr val="bg1"/>
                          </a:solidFill>
                          <a:latin typeface="Calibri" panose="020F0502020204030204" pitchFamily="34" charset="0"/>
                          <a:ea typeface="Calibri" panose="020F0502020204030204" pitchFamily="34" charset="0"/>
                          <a:cs typeface="Calibri" panose="020F0502020204030204" pitchFamily="34" charset="0"/>
                        </a:rPr>
                        <a:t>infer how Islamic beliefs developed based on events.</a:t>
                      </a:r>
                    </a:p>
                    <a:p>
                      <a:pPr marL="171450" indent="-171450">
                        <a:spcAft>
                          <a:spcPts val="0"/>
                        </a:spcAft>
                        <a:buFont typeface="Arial" panose="020B0604020202020204" pitchFamily="34" charset="0"/>
                        <a:buChar char="•"/>
                      </a:pPr>
                      <a:r>
                        <a:rPr lang="en-GB" sz="1000" dirty="0">
                          <a:solidFill>
                            <a:schemeClr val="bg1"/>
                          </a:solidFill>
                          <a:latin typeface="Calibri" panose="020F0502020204030204" pitchFamily="34" charset="0"/>
                          <a:ea typeface="Calibri" panose="020F0502020204030204" pitchFamily="34" charset="0"/>
                          <a:cs typeface="Calibri" panose="020F0502020204030204" pitchFamily="34" charset="0"/>
                        </a:rPr>
                        <a:t>understand the significance of the Qur’an being considered the word of God revealed to Muhammad as the Final Prophet.</a:t>
                      </a:r>
                    </a:p>
                    <a:p>
                      <a:pPr marL="171450" indent="-171450">
                        <a:spcAft>
                          <a:spcPts val="0"/>
                        </a:spcAft>
                        <a:buFont typeface="Arial" panose="020B0604020202020204" pitchFamily="34" charset="0"/>
                        <a:buChar char="•"/>
                      </a:pPr>
                      <a:r>
                        <a:rPr lang="en-GB" sz="1000" dirty="0">
                          <a:solidFill>
                            <a:schemeClr val="bg1"/>
                          </a:solidFill>
                          <a:latin typeface="Calibri" panose="020F0502020204030204" pitchFamily="34" charset="0"/>
                          <a:ea typeface="Calibri" panose="020F0502020204030204" pitchFamily="34" charset="0"/>
                          <a:cs typeface="Calibri" panose="020F0502020204030204" pitchFamily="34" charset="0"/>
                        </a:rPr>
                        <a:t>recognise there are differences within Islam, such as Sunni &amp; Shia.</a:t>
                      </a:r>
                      <a:endPar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527509039"/>
                  </a:ext>
                </a:extLst>
              </a:tr>
            </a:tbl>
          </a:graphicData>
        </a:graphic>
      </p:graphicFrame>
      <p:sp>
        <p:nvSpPr>
          <p:cNvPr id="7" name="Freeform: Shape 6">
            <a:extLst>
              <a:ext uri="{FF2B5EF4-FFF2-40B4-BE49-F238E27FC236}">
                <a16:creationId xmlns:a16="http://schemas.microsoft.com/office/drawing/2014/main" id="{CABCFDD9-1C50-FCC4-2A31-EF131F2C9162}"/>
              </a:ext>
            </a:extLst>
          </p:cNvPr>
          <p:cNvSpPr/>
          <p:nvPr/>
        </p:nvSpPr>
        <p:spPr>
          <a:xfrm>
            <a:off x="0" y="799342"/>
            <a:ext cx="2320212" cy="317645"/>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6157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16157 w 8581423"/>
              <a:gd name="connsiteY4" fmla="*/ 0 h 6423949"/>
              <a:gd name="connsiteX0" fmla="*/ 79025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79025 w 8581423"/>
              <a:gd name="connsiteY4" fmla="*/ 0 h 6423949"/>
              <a:gd name="connsiteX0" fmla="*/ 36589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36589 w 8581423"/>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476821 w 8546269"/>
              <a:gd name="connsiteY3" fmla="*/ 138896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96393 w 8546269"/>
              <a:gd name="connsiteY3" fmla="*/ 138898 h 6423949"/>
              <a:gd name="connsiteX4" fmla="*/ 1435 w 8546269"/>
              <a:gd name="connsiteY4" fmla="*/ 0 h 6423949"/>
              <a:gd name="connsiteX0" fmla="*/ 1435 w 8546269"/>
              <a:gd name="connsiteY0" fmla="*/ 26944 h 6450893"/>
              <a:gd name="connsiteX1" fmla="*/ 2567 w 8546269"/>
              <a:gd name="connsiteY1" fmla="*/ 6450893 h 6450893"/>
              <a:gd name="connsiteX2" fmla="*/ 8546269 w 8546269"/>
              <a:gd name="connsiteY2" fmla="*/ 6335146 h 6450893"/>
              <a:gd name="connsiteX3" fmla="*/ 8276650 w 8546269"/>
              <a:gd name="connsiteY3" fmla="*/ 0 h 6450893"/>
              <a:gd name="connsiteX4" fmla="*/ 1435 w 8546269"/>
              <a:gd name="connsiteY4" fmla="*/ 26944 h 6450893"/>
              <a:gd name="connsiteX0" fmla="*/ 1435 w 8546269"/>
              <a:gd name="connsiteY0" fmla="*/ 82225 h 6506174"/>
              <a:gd name="connsiteX1" fmla="*/ 2567 w 8546269"/>
              <a:gd name="connsiteY1" fmla="*/ 6506174 h 6506174"/>
              <a:gd name="connsiteX2" fmla="*/ 8546269 w 8546269"/>
              <a:gd name="connsiteY2" fmla="*/ 6390427 h 6506174"/>
              <a:gd name="connsiteX3" fmla="*/ 8266777 w 8546269"/>
              <a:gd name="connsiteY3" fmla="*/ 0 h 6506174"/>
              <a:gd name="connsiteX4" fmla="*/ 1435 w 8546269"/>
              <a:gd name="connsiteY4" fmla="*/ 82225 h 6506174"/>
              <a:gd name="connsiteX0" fmla="*/ 1435 w 8546269"/>
              <a:gd name="connsiteY0" fmla="*/ 0 h 6423949"/>
              <a:gd name="connsiteX1" fmla="*/ 2567 w 8546269"/>
              <a:gd name="connsiteY1" fmla="*/ 6423949 h 6423949"/>
              <a:gd name="connsiteX2" fmla="*/ 8546269 w 8546269"/>
              <a:gd name="connsiteY2" fmla="*/ 6308202 h 6423949"/>
              <a:gd name="connsiteX3" fmla="*/ 8266777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47032 w 8546269"/>
              <a:gd name="connsiteY3" fmla="*/ 28337 h 6423949"/>
              <a:gd name="connsiteX4" fmla="*/ 1435 w 8546269"/>
              <a:gd name="connsiteY4" fmla="*/ 0 h 6423949"/>
              <a:gd name="connsiteX0" fmla="*/ 1435 w 8546269"/>
              <a:gd name="connsiteY0" fmla="*/ 54584 h 6478533"/>
              <a:gd name="connsiteX1" fmla="*/ 2567 w 8546269"/>
              <a:gd name="connsiteY1" fmla="*/ 6478533 h 6478533"/>
              <a:gd name="connsiteX2" fmla="*/ 8546269 w 8546269"/>
              <a:gd name="connsiteY2" fmla="*/ 6362786 h 6478533"/>
              <a:gd name="connsiteX3" fmla="*/ 8227286 w 8546269"/>
              <a:gd name="connsiteY3" fmla="*/ 0 h 6478533"/>
              <a:gd name="connsiteX4" fmla="*/ 1435 w 8546269"/>
              <a:gd name="connsiteY4" fmla="*/ 54584 h 6478533"/>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237159 w 8566014"/>
              <a:gd name="connsiteY3" fmla="*/ 55977 h 6423949"/>
              <a:gd name="connsiteX4" fmla="*/ 1435 w 8566014"/>
              <a:gd name="connsiteY4" fmla="*/ 0 h 6423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66014" h="6423949">
                <a:moveTo>
                  <a:pt x="1435" y="0"/>
                </a:moveTo>
                <a:cubicBezTo>
                  <a:pt x="-3951" y="2141316"/>
                  <a:pt x="7953" y="4282633"/>
                  <a:pt x="2567" y="6423949"/>
                </a:cubicBezTo>
                <a:lnTo>
                  <a:pt x="8566014" y="6391129"/>
                </a:lnTo>
                <a:lnTo>
                  <a:pt x="8237159" y="55977"/>
                </a:lnTo>
                <a:lnTo>
                  <a:pt x="1435" y="0"/>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a:r>
              <a:rPr lang="en-US" sz="1600" b="1" dirty="0">
                <a:solidFill>
                  <a:srgbClr val="FFFFFF"/>
                </a:solidFill>
                <a:latin typeface="United Curriculum" panose="020B0604020202020204" charset="0"/>
                <a:ea typeface="Roboto Slab" pitchFamily="2" charset="0"/>
              </a:rPr>
              <a:t>Part 1 of 5</a:t>
            </a:r>
            <a:endParaRPr lang="en-GB" sz="1600" b="1" dirty="0">
              <a:solidFill>
                <a:srgbClr val="FFFFFF"/>
              </a:solidFill>
              <a:latin typeface="United Curriculum" panose="020B0604020202020204" charset="0"/>
              <a:ea typeface="Roboto Slab" pitchFamily="2" charset="0"/>
            </a:endParaRPr>
          </a:p>
        </p:txBody>
      </p:sp>
    </p:spTree>
    <p:extLst>
      <p:ext uri="{BB962C8B-B14F-4D97-AF65-F5344CB8AC3E}">
        <p14:creationId xmlns:p14="http://schemas.microsoft.com/office/powerpoint/2010/main" val="29123412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97C2F7D-1622-BE08-AF02-9493599DE59B}"/>
              </a:ext>
            </a:extLst>
          </p:cNvPr>
          <p:cNvSpPr>
            <a:spLocks noGrp="1"/>
          </p:cNvSpPr>
          <p:nvPr>
            <p:ph type="body" sz="quarter" idx="10"/>
          </p:nvPr>
        </p:nvSpPr>
        <p:spPr>
          <a:prstGeom prst="rect">
            <a:avLst/>
          </a:prstGeom>
        </p:spPr>
        <p:txBody>
          <a:bodyPr lIns="91440" tIns="45720" rIns="91440" bIns="45720" anchor="ctr"/>
          <a:lstStyle/>
          <a:p>
            <a:r>
              <a:rPr lang="en-GB" dirty="0"/>
              <a:t>Disciplinary Knowledge</a:t>
            </a:r>
          </a:p>
        </p:txBody>
      </p:sp>
      <p:graphicFrame>
        <p:nvGraphicFramePr>
          <p:cNvPr id="3" name="Table 6">
            <a:extLst>
              <a:ext uri="{FF2B5EF4-FFF2-40B4-BE49-F238E27FC236}">
                <a16:creationId xmlns:a16="http://schemas.microsoft.com/office/drawing/2014/main" id="{D89FC612-BAA8-8019-7B73-15FD1EE8D5A1}"/>
              </a:ext>
            </a:extLst>
          </p:cNvPr>
          <p:cNvGraphicFramePr>
            <a:graphicFrameLocks noGrp="1"/>
          </p:cNvGraphicFramePr>
          <p:nvPr>
            <p:extLst>
              <p:ext uri="{D42A27DB-BD31-4B8C-83A1-F6EECF244321}">
                <p14:modId xmlns:p14="http://schemas.microsoft.com/office/powerpoint/2010/main" val="2985341159"/>
              </p:ext>
            </p:extLst>
          </p:nvPr>
        </p:nvGraphicFramePr>
        <p:xfrm>
          <a:off x="203203" y="1224004"/>
          <a:ext cx="9309287" cy="5020020"/>
        </p:xfrm>
        <a:graphic>
          <a:graphicData uri="http://schemas.openxmlformats.org/drawingml/2006/table">
            <a:tbl>
              <a:tblPr firstRow="1" bandRow="1">
                <a:tableStyleId>{5C22544A-7EE6-4342-B048-85BDC9FD1C3A}</a:tableStyleId>
              </a:tblPr>
              <a:tblGrid>
                <a:gridCol w="296400">
                  <a:extLst>
                    <a:ext uri="{9D8B030D-6E8A-4147-A177-3AD203B41FA5}">
                      <a16:colId xmlns:a16="http://schemas.microsoft.com/office/drawing/2014/main" val="4050479491"/>
                    </a:ext>
                  </a:extLst>
                </a:gridCol>
                <a:gridCol w="9012887">
                  <a:extLst>
                    <a:ext uri="{9D8B030D-6E8A-4147-A177-3AD203B41FA5}">
                      <a16:colId xmlns:a16="http://schemas.microsoft.com/office/drawing/2014/main" val="2147120956"/>
                    </a:ext>
                  </a:extLst>
                </a:gridCol>
              </a:tblGrid>
              <a:tr h="203313">
                <a:tc>
                  <a:txBody>
                    <a:bodyPr/>
                    <a:lstStyle/>
                    <a:p>
                      <a:pPr>
                        <a:spcAft>
                          <a:spcPts val="0"/>
                        </a:spcAft>
                      </a:pPr>
                      <a:endParaRPr lang="en-GB" sz="900" dirty="0">
                        <a:solidFill>
                          <a:schemeClr val="bg1"/>
                        </a:solidFill>
                        <a:latin typeface="Roboto" panose="02000000000000000000" pitchFamily="2" charset="0"/>
                        <a:ea typeface="Roboto" panose="02000000000000000000" pitchFamily="2" charset="0"/>
                        <a:cs typeface="Roboto" panose="02000000000000000000" pitchFamily="2" charset="0"/>
                      </a:endParaRPr>
                    </a:p>
                  </a:txBody>
                  <a:tcPr marL="72000" marR="72000" marT="36000" marB="36000">
                    <a:lnL w="12700" cap="flat" cmpd="sng" algn="ctr">
                      <a:no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algn="ctr"/>
                      <a:r>
                        <a:rPr lang="en-US" sz="1050" dirty="0">
                          <a:solidFill>
                            <a:schemeClr val="bg1"/>
                          </a:solidFill>
                          <a:latin typeface="United Curriculum" panose="020B0604020202020204" charset="0"/>
                        </a:rPr>
                        <a:t>Theology (Part 2)</a:t>
                      </a:r>
                    </a:p>
                  </a:txBody>
                  <a:tcPr marL="72000" marR="72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extLst>
                  <a:ext uri="{0D108BD9-81ED-4DB2-BD59-A6C34878D82A}">
                    <a16:rowId xmlns:a16="http://schemas.microsoft.com/office/drawing/2014/main" val="1144577124"/>
                  </a:ext>
                </a:extLst>
              </a:tr>
              <a:tr h="172533">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Y4</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a:spcAft>
                          <a:spcPts val="0"/>
                        </a:spcAft>
                      </a:pPr>
                      <a:r>
                        <a:rPr lang="en-GB" sz="1000" dirty="0">
                          <a:solidFill>
                            <a:schemeClr val="bg1"/>
                          </a:solidFill>
                          <a:latin typeface="Calibri" panose="020F0502020204030204" pitchFamily="34" charset="0"/>
                          <a:ea typeface="Calibri" panose="020F0502020204030204" pitchFamily="34" charset="0"/>
                          <a:cs typeface="Calibri" panose="020F0502020204030204" pitchFamily="34" charset="0"/>
                        </a:rPr>
                        <a:t>Theologians:</a:t>
                      </a:r>
                    </a:p>
                    <a:p>
                      <a:pPr marL="171450" indent="-171450">
                        <a:spcAft>
                          <a:spcPts val="0"/>
                        </a:spcAft>
                        <a:buFont typeface="Arial" panose="020B0604020202020204" pitchFamily="34" charset="0"/>
                        <a:buChar char="•"/>
                      </a:pPr>
                      <a:r>
                        <a:rPr lang="en-GB" sz="1000" dirty="0">
                          <a:solidFill>
                            <a:schemeClr val="bg1"/>
                          </a:solidFill>
                          <a:latin typeface="Calibri" panose="020F0502020204030204" pitchFamily="34" charset="0"/>
                          <a:ea typeface="Calibri" panose="020F0502020204030204" pitchFamily="34" charset="0"/>
                          <a:cs typeface="Calibri" panose="020F0502020204030204" pitchFamily="34" charset="0"/>
                        </a:rPr>
                        <a:t>recognise how believers might interpret different texts in different ways. </a:t>
                      </a:r>
                    </a:p>
                    <a:p>
                      <a:pPr marL="171450" indent="-171450">
                        <a:spcAft>
                          <a:spcPts val="0"/>
                        </a:spcAft>
                        <a:buFont typeface="Arial" panose="020B0604020202020204" pitchFamily="34" charset="0"/>
                        <a:buChar char="•"/>
                      </a:pPr>
                      <a:r>
                        <a:rPr lang="en-GB" sz="1000" dirty="0">
                          <a:solidFill>
                            <a:schemeClr val="bg1"/>
                          </a:solidFill>
                          <a:latin typeface="Calibri" panose="020F0502020204030204" pitchFamily="34" charset="0"/>
                          <a:ea typeface="Calibri" panose="020F0502020204030204" pitchFamily="34" charset="0"/>
                          <a:cs typeface="Calibri" panose="020F0502020204030204" pitchFamily="34" charset="0"/>
                        </a:rPr>
                        <a:t>identify the influence of historical events of Easter on Christian worldviews.</a:t>
                      </a:r>
                    </a:p>
                    <a:p>
                      <a:pPr marL="171450" indent="-171450">
                        <a:spcAft>
                          <a:spcPts val="0"/>
                        </a:spcAft>
                        <a:buFont typeface="Arial" panose="020B0604020202020204" pitchFamily="34" charset="0"/>
                        <a:buChar char="•"/>
                      </a:pPr>
                      <a:r>
                        <a:rPr lang="en-GB" sz="1000" dirty="0">
                          <a:solidFill>
                            <a:schemeClr val="bg1"/>
                          </a:solidFill>
                          <a:latin typeface="Calibri" panose="020F0502020204030204" pitchFamily="34" charset="0"/>
                          <a:ea typeface="Calibri" panose="020F0502020204030204" pitchFamily="34" charset="0"/>
                          <a:cs typeface="Calibri" panose="020F0502020204030204" pitchFamily="34" charset="0"/>
                        </a:rPr>
                        <a:t>identify similarities and differences within and between the Abrahamic faiths.</a:t>
                      </a:r>
                    </a:p>
                    <a:p>
                      <a:pPr marL="171450" indent="-171450">
                        <a:spcAft>
                          <a:spcPts val="0"/>
                        </a:spcAft>
                        <a:buFont typeface="Arial" panose="020B0604020202020204" pitchFamily="34" charset="0"/>
                        <a:buChar char="•"/>
                      </a:pPr>
                      <a:r>
                        <a:rPr lang="en-GB" sz="1000" dirty="0">
                          <a:solidFill>
                            <a:schemeClr val="bg1"/>
                          </a:solidFill>
                          <a:latin typeface="Calibri" panose="020F0502020204030204" pitchFamily="34" charset="0"/>
                          <a:ea typeface="Calibri" panose="020F0502020204030204" pitchFamily="34" charset="0"/>
                          <a:cs typeface="Calibri" panose="020F0502020204030204" pitchFamily="34" charset="0"/>
                        </a:rPr>
                        <a:t>identify how beliefs in God as most important might influence a person’s life, how they view the world and other people.</a:t>
                      </a:r>
                    </a:p>
                    <a:p>
                      <a:pPr marL="171450" indent="-171450">
                        <a:spcAft>
                          <a:spcPts val="0"/>
                        </a:spcAft>
                        <a:buFont typeface="Arial" panose="020B0604020202020204" pitchFamily="34" charset="0"/>
                        <a:buChar char="•"/>
                      </a:pP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identify the influence of historical events on the development of Islam.</a:t>
                      </a:r>
                    </a:p>
                    <a:p>
                      <a:pPr marL="171450" indent="-171450">
                        <a:spcAft>
                          <a:spcPts val="0"/>
                        </a:spcAft>
                        <a:buFont typeface="Arial" panose="020B0604020202020204" pitchFamily="34" charset="0"/>
                        <a:buChar char="•"/>
                      </a:pP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identify similarities and differences within Islamic schools of thought.</a:t>
                      </a:r>
                    </a:p>
                    <a:p>
                      <a:pPr marL="171450" indent="-171450">
                        <a:spcAft>
                          <a:spcPts val="0"/>
                        </a:spcAft>
                        <a:buFont typeface="Arial" panose="020B0604020202020204" pitchFamily="34" charset="0"/>
                        <a:buChar char="•"/>
                      </a:pP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consider how beliefs might influence a Muslim’s life, how they view the world and other people.</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890617668"/>
                  </a:ext>
                </a:extLst>
              </a:tr>
              <a:tr h="172533">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Y5 </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a:spcAft>
                          <a:spcPts val="0"/>
                        </a:spcAft>
                      </a:pP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Theologians: </a:t>
                      </a:r>
                    </a:p>
                    <a:p>
                      <a:pPr marL="171450" indent="-171450">
                        <a:spcAft>
                          <a:spcPts val="0"/>
                        </a:spcAft>
                        <a:buFont typeface="Arial" panose="020B0604020202020204" pitchFamily="34" charset="0"/>
                        <a:buChar char="•"/>
                      </a:pP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describe different interpretations of the Ramayana.</a:t>
                      </a:r>
                    </a:p>
                    <a:p>
                      <a:pPr marL="171450" indent="-171450">
                        <a:spcAft>
                          <a:spcPts val="0"/>
                        </a:spcAft>
                        <a:buFont typeface="Arial" panose="020B0604020202020204" pitchFamily="34" charset="0"/>
                        <a:buChar char="•"/>
                      </a:pP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consider if sources of Hindu sacred text are reliable.</a:t>
                      </a:r>
                    </a:p>
                    <a:p>
                      <a:pPr marL="171450" indent="-171450">
                        <a:spcAft>
                          <a:spcPts val="0"/>
                        </a:spcAft>
                        <a:buFont typeface="Arial" panose="020B0604020202020204" pitchFamily="34" charset="0"/>
                        <a:buChar char="•"/>
                      </a:pP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describe the influence of historical events on worldviews.</a:t>
                      </a:r>
                    </a:p>
                    <a:p>
                      <a:pPr marL="171450" indent="-171450">
                        <a:spcAft>
                          <a:spcPts val="0"/>
                        </a:spcAft>
                        <a:buFont typeface="Arial" panose="020B0604020202020204" pitchFamily="34" charset="0"/>
                        <a:buChar char="•"/>
                      </a:pP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describe theological similarities and differences within and between worldviews.</a:t>
                      </a:r>
                    </a:p>
                    <a:p>
                      <a:pPr marL="171450" indent="-171450">
                        <a:spcAft>
                          <a:spcPts val="0"/>
                        </a:spcAft>
                        <a:buFont typeface="Arial" panose="020B0604020202020204" pitchFamily="34" charset="0"/>
                        <a:buChar char="•"/>
                      </a:pP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describe how beliefs about Dharma might influence a Hindu’s life, how they view the world and other people.</a:t>
                      </a:r>
                      <a:endParaRPr lang="en-GB" sz="1000" dirty="0">
                        <a:solidFill>
                          <a:schemeClr val="bg1"/>
                        </a:solidFill>
                        <a:latin typeface="Calibri" panose="020F0502020204030204" pitchFamily="34" charset="0"/>
                        <a:ea typeface="Calibri" panose="020F0502020204030204" pitchFamily="34" charset="0"/>
                        <a:cs typeface="Calibri" panose="020F0502020204030204" pitchFamily="34" charset="0"/>
                      </a:endParaRPr>
                    </a:p>
                    <a:p>
                      <a:pPr marL="171450" indent="-171450">
                        <a:spcAft>
                          <a:spcPts val="0"/>
                        </a:spcAft>
                        <a:buFont typeface="Arial" panose="020B0604020202020204" pitchFamily="34" charset="0"/>
                        <a:buChar char="•"/>
                      </a:pP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describe the influence of historical events on Buddhist worldviews.</a:t>
                      </a:r>
                    </a:p>
                    <a:p>
                      <a:pPr marL="171450" indent="-171450">
                        <a:spcAft>
                          <a:spcPts val="0"/>
                        </a:spcAft>
                        <a:buFont typeface="Arial" panose="020B0604020202020204" pitchFamily="34" charset="0"/>
                        <a:buChar char="•"/>
                      </a:pP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describe theological similarities and differences within and between worldviews.</a:t>
                      </a:r>
                    </a:p>
                    <a:p>
                      <a:pPr marL="171450" indent="-171450">
                        <a:spcAft>
                          <a:spcPts val="0"/>
                        </a:spcAft>
                        <a:buFont typeface="Arial" panose="020B0604020202020204" pitchFamily="34" charset="0"/>
                        <a:buChar char="•"/>
                      </a:pP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describe how Buddhist beliefs might influence a person’s life, how they view the world and other people</a:t>
                      </a:r>
                    </a:p>
                    <a:p>
                      <a:pPr marL="171450" indent="-171450">
                        <a:spcAft>
                          <a:spcPts val="0"/>
                        </a:spcAft>
                        <a:buFont typeface="Arial" panose="020B0604020202020204" pitchFamily="34" charset="0"/>
                        <a:buChar char="•"/>
                      </a:pP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interpret Biblical text.</a:t>
                      </a:r>
                    </a:p>
                    <a:p>
                      <a:pPr marL="171450" indent="-171450">
                        <a:spcAft>
                          <a:spcPts val="0"/>
                        </a:spcAft>
                        <a:buFont typeface="Arial" panose="020B0604020202020204" pitchFamily="34" charset="0"/>
                        <a:buChar char="•"/>
                      </a:pP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describe the influence of historical events on divisions in the Christian Church.</a:t>
                      </a:r>
                    </a:p>
                    <a:p>
                      <a:pPr marL="171450" indent="-171450">
                        <a:spcAft>
                          <a:spcPts val="0"/>
                        </a:spcAft>
                        <a:buFont typeface="Arial" panose="020B0604020202020204" pitchFamily="34" charset="0"/>
                        <a:buChar char="•"/>
                      </a:pP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describe theological similarities and differences within Christian worldviews.</a:t>
                      </a:r>
                    </a:p>
                    <a:p>
                      <a:pPr marL="171450" indent="-171450">
                        <a:spcAft>
                          <a:spcPts val="0"/>
                        </a:spcAft>
                        <a:buFont typeface="Arial" panose="020B0604020202020204" pitchFamily="34" charset="0"/>
                        <a:buChar char="•"/>
                      </a:pP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describe how beliefs might influence a Christian’s life.</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3897661920"/>
                  </a:ext>
                </a:extLst>
              </a:tr>
              <a:tr h="0">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Y6 </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a:spcAft>
                          <a:spcPts val="0"/>
                        </a:spcAft>
                      </a:pP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Theologians explain:</a:t>
                      </a:r>
                    </a:p>
                    <a:p>
                      <a:pPr marL="171450" indent="-171450">
                        <a:spcAft>
                          <a:spcPts val="0"/>
                        </a:spcAft>
                        <a:buFont typeface="Arial" panose="020B0604020202020204" pitchFamily="34" charset="0"/>
                        <a:buChar char="•"/>
                      </a:pP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how the Gospels connect with Christian beliefs and discuss their reliability.</a:t>
                      </a:r>
                    </a:p>
                    <a:p>
                      <a:pPr marL="171450" indent="-171450">
                        <a:spcAft>
                          <a:spcPts val="0"/>
                        </a:spcAft>
                        <a:buFont typeface="Arial" panose="020B0604020202020204" pitchFamily="34" charset="0"/>
                        <a:buChar char="•"/>
                      </a:pP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the influence of belief in historical events on Christian worldviews.</a:t>
                      </a:r>
                    </a:p>
                    <a:p>
                      <a:pPr marL="171450" indent="-171450">
                        <a:spcAft>
                          <a:spcPts val="0"/>
                        </a:spcAft>
                        <a:buFont typeface="Arial" panose="020B0604020202020204" pitchFamily="34" charset="0"/>
                        <a:buChar char="•"/>
                      </a:pP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theological similarities and differences within Christian worldviews.</a:t>
                      </a:r>
                    </a:p>
                    <a:p>
                      <a:pPr marL="171450" indent="-171450">
                        <a:spcAft>
                          <a:spcPts val="0"/>
                        </a:spcAft>
                        <a:buFont typeface="Arial" panose="020B0604020202020204" pitchFamily="34" charset="0"/>
                        <a:buChar char="•"/>
                      </a:pP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how beliefs in Jesus’ resurrection might influence a Christians life, how they view the world and other people</a:t>
                      </a:r>
                    </a:p>
                    <a:p>
                      <a:pPr marL="171450" indent="-171450">
                        <a:spcAft>
                          <a:spcPts val="0"/>
                        </a:spcAft>
                        <a:buFont typeface="Arial" panose="020B0604020202020204" pitchFamily="34" charset="0"/>
                        <a:buChar char="•"/>
                      </a:pP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how the Genesis text connects with beliefs and discuss the reliability of the source.</a:t>
                      </a:r>
                    </a:p>
                    <a:p>
                      <a:pPr marL="171450" indent="-171450">
                        <a:spcAft>
                          <a:spcPts val="0"/>
                        </a:spcAft>
                        <a:buFont typeface="Arial" panose="020B0604020202020204" pitchFamily="34" charset="0"/>
                        <a:buChar char="•"/>
                      </a:pP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that religious texts can be interpreted in different ways by different believers.</a:t>
                      </a:r>
                    </a:p>
                    <a:p>
                      <a:pPr marL="171450" indent="-171450">
                        <a:spcAft>
                          <a:spcPts val="0"/>
                        </a:spcAft>
                        <a:buFont typeface="Arial" panose="020B0604020202020204" pitchFamily="34" charset="0"/>
                        <a:buChar char="•"/>
                      </a:pP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theological similarities and differences within and between worldviews.</a:t>
                      </a:r>
                    </a:p>
                    <a:p>
                      <a:pPr marL="171450" indent="-171450">
                        <a:spcAft>
                          <a:spcPts val="0"/>
                        </a:spcAft>
                        <a:buFont typeface="Arial" panose="020B0604020202020204" pitchFamily="34" charset="0"/>
                        <a:buChar char="•"/>
                      </a:pP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how beliefs about creation and scientific evidence might influence a person’s life, how they view the world and other people</a:t>
                      </a:r>
                      <a:endParaRPr lang="en-GB" sz="1000" dirty="0">
                        <a:solidFill>
                          <a:schemeClr val="bg1"/>
                        </a:solidFill>
                        <a:latin typeface="Calibri" panose="020F0502020204030204" pitchFamily="34" charset="0"/>
                        <a:ea typeface="Calibri" panose="020F0502020204030204" pitchFamily="34" charset="0"/>
                        <a:cs typeface="Calibri" panose="020F0502020204030204" pitchFamily="34"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3096022282"/>
                  </a:ext>
                </a:extLst>
              </a:tr>
            </a:tbl>
          </a:graphicData>
        </a:graphic>
      </p:graphicFrame>
      <p:sp>
        <p:nvSpPr>
          <p:cNvPr id="7" name="Freeform: Shape 6">
            <a:extLst>
              <a:ext uri="{FF2B5EF4-FFF2-40B4-BE49-F238E27FC236}">
                <a16:creationId xmlns:a16="http://schemas.microsoft.com/office/drawing/2014/main" id="{CABCFDD9-1C50-FCC4-2A31-EF131F2C9162}"/>
              </a:ext>
            </a:extLst>
          </p:cNvPr>
          <p:cNvSpPr/>
          <p:nvPr/>
        </p:nvSpPr>
        <p:spPr>
          <a:xfrm>
            <a:off x="0" y="799342"/>
            <a:ext cx="2320212" cy="317645"/>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6157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16157 w 8581423"/>
              <a:gd name="connsiteY4" fmla="*/ 0 h 6423949"/>
              <a:gd name="connsiteX0" fmla="*/ 79025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79025 w 8581423"/>
              <a:gd name="connsiteY4" fmla="*/ 0 h 6423949"/>
              <a:gd name="connsiteX0" fmla="*/ 36589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36589 w 8581423"/>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476821 w 8546269"/>
              <a:gd name="connsiteY3" fmla="*/ 138896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96393 w 8546269"/>
              <a:gd name="connsiteY3" fmla="*/ 138898 h 6423949"/>
              <a:gd name="connsiteX4" fmla="*/ 1435 w 8546269"/>
              <a:gd name="connsiteY4" fmla="*/ 0 h 6423949"/>
              <a:gd name="connsiteX0" fmla="*/ 1435 w 8546269"/>
              <a:gd name="connsiteY0" fmla="*/ 26944 h 6450893"/>
              <a:gd name="connsiteX1" fmla="*/ 2567 w 8546269"/>
              <a:gd name="connsiteY1" fmla="*/ 6450893 h 6450893"/>
              <a:gd name="connsiteX2" fmla="*/ 8546269 w 8546269"/>
              <a:gd name="connsiteY2" fmla="*/ 6335146 h 6450893"/>
              <a:gd name="connsiteX3" fmla="*/ 8276650 w 8546269"/>
              <a:gd name="connsiteY3" fmla="*/ 0 h 6450893"/>
              <a:gd name="connsiteX4" fmla="*/ 1435 w 8546269"/>
              <a:gd name="connsiteY4" fmla="*/ 26944 h 6450893"/>
              <a:gd name="connsiteX0" fmla="*/ 1435 w 8546269"/>
              <a:gd name="connsiteY0" fmla="*/ 82225 h 6506174"/>
              <a:gd name="connsiteX1" fmla="*/ 2567 w 8546269"/>
              <a:gd name="connsiteY1" fmla="*/ 6506174 h 6506174"/>
              <a:gd name="connsiteX2" fmla="*/ 8546269 w 8546269"/>
              <a:gd name="connsiteY2" fmla="*/ 6390427 h 6506174"/>
              <a:gd name="connsiteX3" fmla="*/ 8266777 w 8546269"/>
              <a:gd name="connsiteY3" fmla="*/ 0 h 6506174"/>
              <a:gd name="connsiteX4" fmla="*/ 1435 w 8546269"/>
              <a:gd name="connsiteY4" fmla="*/ 82225 h 6506174"/>
              <a:gd name="connsiteX0" fmla="*/ 1435 w 8546269"/>
              <a:gd name="connsiteY0" fmla="*/ 0 h 6423949"/>
              <a:gd name="connsiteX1" fmla="*/ 2567 w 8546269"/>
              <a:gd name="connsiteY1" fmla="*/ 6423949 h 6423949"/>
              <a:gd name="connsiteX2" fmla="*/ 8546269 w 8546269"/>
              <a:gd name="connsiteY2" fmla="*/ 6308202 h 6423949"/>
              <a:gd name="connsiteX3" fmla="*/ 8266777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47032 w 8546269"/>
              <a:gd name="connsiteY3" fmla="*/ 28337 h 6423949"/>
              <a:gd name="connsiteX4" fmla="*/ 1435 w 8546269"/>
              <a:gd name="connsiteY4" fmla="*/ 0 h 6423949"/>
              <a:gd name="connsiteX0" fmla="*/ 1435 w 8546269"/>
              <a:gd name="connsiteY0" fmla="*/ 54584 h 6478533"/>
              <a:gd name="connsiteX1" fmla="*/ 2567 w 8546269"/>
              <a:gd name="connsiteY1" fmla="*/ 6478533 h 6478533"/>
              <a:gd name="connsiteX2" fmla="*/ 8546269 w 8546269"/>
              <a:gd name="connsiteY2" fmla="*/ 6362786 h 6478533"/>
              <a:gd name="connsiteX3" fmla="*/ 8227286 w 8546269"/>
              <a:gd name="connsiteY3" fmla="*/ 0 h 6478533"/>
              <a:gd name="connsiteX4" fmla="*/ 1435 w 8546269"/>
              <a:gd name="connsiteY4" fmla="*/ 54584 h 6478533"/>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237159 w 8566014"/>
              <a:gd name="connsiteY3" fmla="*/ 55977 h 6423949"/>
              <a:gd name="connsiteX4" fmla="*/ 1435 w 8566014"/>
              <a:gd name="connsiteY4" fmla="*/ 0 h 6423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66014" h="6423949">
                <a:moveTo>
                  <a:pt x="1435" y="0"/>
                </a:moveTo>
                <a:cubicBezTo>
                  <a:pt x="-3951" y="2141316"/>
                  <a:pt x="7953" y="4282633"/>
                  <a:pt x="2567" y="6423949"/>
                </a:cubicBezTo>
                <a:lnTo>
                  <a:pt x="8566014" y="6391129"/>
                </a:lnTo>
                <a:lnTo>
                  <a:pt x="8237159" y="55977"/>
                </a:lnTo>
                <a:lnTo>
                  <a:pt x="1435" y="0"/>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a:r>
              <a:rPr lang="en-US" sz="1600" b="1" dirty="0">
                <a:solidFill>
                  <a:srgbClr val="FFFFFF"/>
                </a:solidFill>
                <a:latin typeface="United Curriculum" panose="020B0604020202020204" charset="0"/>
                <a:ea typeface="Roboto Slab" pitchFamily="2" charset="0"/>
              </a:rPr>
              <a:t>Part 2 of 5</a:t>
            </a:r>
            <a:endParaRPr lang="en-GB" sz="1600" b="1" dirty="0">
              <a:solidFill>
                <a:srgbClr val="FFFFFF"/>
              </a:solidFill>
              <a:latin typeface="United Curriculum" panose="020B0604020202020204" charset="0"/>
              <a:ea typeface="Roboto Slab" pitchFamily="2" charset="0"/>
            </a:endParaRPr>
          </a:p>
        </p:txBody>
      </p:sp>
    </p:spTree>
    <p:extLst>
      <p:ext uri="{BB962C8B-B14F-4D97-AF65-F5344CB8AC3E}">
        <p14:creationId xmlns:p14="http://schemas.microsoft.com/office/powerpoint/2010/main" val="162715754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97C2F7D-1622-BE08-AF02-9493599DE59B}"/>
              </a:ext>
            </a:extLst>
          </p:cNvPr>
          <p:cNvSpPr>
            <a:spLocks noGrp="1"/>
          </p:cNvSpPr>
          <p:nvPr>
            <p:ph type="body" sz="quarter" idx="10"/>
          </p:nvPr>
        </p:nvSpPr>
        <p:spPr>
          <a:prstGeom prst="rect">
            <a:avLst/>
          </a:prstGeom>
        </p:spPr>
        <p:txBody>
          <a:bodyPr lIns="91440" tIns="45720" rIns="91440" bIns="45720" anchor="ctr"/>
          <a:lstStyle/>
          <a:p>
            <a:r>
              <a:rPr lang="en-GB" dirty="0"/>
              <a:t>Disciplinary Knowledge</a:t>
            </a:r>
          </a:p>
        </p:txBody>
      </p:sp>
      <p:graphicFrame>
        <p:nvGraphicFramePr>
          <p:cNvPr id="3" name="Table 6">
            <a:extLst>
              <a:ext uri="{FF2B5EF4-FFF2-40B4-BE49-F238E27FC236}">
                <a16:creationId xmlns:a16="http://schemas.microsoft.com/office/drawing/2014/main" id="{D89FC612-BAA8-8019-7B73-15FD1EE8D5A1}"/>
              </a:ext>
            </a:extLst>
          </p:cNvPr>
          <p:cNvGraphicFramePr>
            <a:graphicFrameLocks noGrp="1"/>
          </p:cNvGraphicFramePr>
          <p:nvPr>
            <p:extLst>
              <p:ext uri="{D42A27DB-BD31-4B8C-83A1-F6EECF244321}">
                <p14:modId xmlns:p14="http://schemas.microsoft.com/office/powerpoint/2010/main" val="2398993928"/>
              </p:ext>
            </p:extLst>
          </p:nvPr>
        </p:nvGraphicFramePr>
        <p:xfrm>
          <a:off x="203203" y="1224004"/>
          <a:ext cx="9309287" cy="5076000"/>
        </p:xfrm>
        <a:graphic>
          <a:graphicData uri="http://schemas.openxmlformats.org/drawingml/2006/table">
            <a:tbl>
              <a:tblPr firstRow="1" bandRow="1">
                <a:tableStyleId>{5C22544A-7EE6-4342-B048-85BDC9FD1C3A}</a:tableStyleId>
              </a:tblPr>
              <a:tblGrid>
                <a:gridCol w="296400">
                  <a:extLst>
                    <a:ext uri="{9D8B030D-6E8A-4147-A177-3AD203B41FA5}">
                      <a16:colId xmlns:a16="http://schemas.microsoft.com/office/drawing/2014/main" val="4050479491"/>
                    </a:ext>
                  </a:extLst>
                </a:gridCol>
                <a:gridCol w="9012887">
                  <a:extLst>
                    <a:ext uri="{9D8B030D-6E8A-4147-A177-3AD203B41FA5}">
                      <a16:colId xmlns:a16="http://schemas.microsoft.com/office/drawing/2014/main" val="2147120956"/>
                    </a:ext>
                  </a:extLst>
                </a:gridCol>
              </a:tblGrid>
              <a:tr h="203313">
                <a:tc>
                  <a:txBody>
                    <a:bodyPr/>
                    <a:lstStyle/>
                    <a:p>
                      <a:pPr>
                        <a:spcAft>
                          <a:spcPts val="0"/>
                        </a:spcAft>
                      </a:pPr>
                      <a:endParaRPr lang="en-GB" sz="900" dirty="0">
                        <a:solidFill>
                          <a:schemeClr val="bg1"/>
                        </a:solidFill>
                        <a:latin typeface="Roboto" panose="02000000000000000000" pitchFamily="2" charset="0"/>
                        <a:ea typeface="Roboto" panose="02000000000000000000" pitchFamily="2" charset="0"/>
                        <a:cs typeface="Roboto" panose="02000000000000000000" pitchFamily="2" charset="0"/>
                      </a:endParaRPr>
                    </a:p>
                  </a:txBody>
                  <a:tcPr marL="72000" marR="72000" marT="36000" marB="36000">
                    <a:lnL w="12700" cap="flat" cmpd="sng" algn="ctr">
                      <a:no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Calibri" panose="020F0502020204030204" pitchFamily="34" charset="0"/>
                          <a:ea typeface="Calibri" panose="020F0502020204030204" pitchFamily="34" charset="0"/>
                          <a:cs typeface="Calibri" panose="020F0502020204030204" pitchFamily="34" charset="0"/>
                        </a:rPr>
                        <a:t>Philosophy</a:t>
                      </a:r>
                      <a:endParaRPr kumimoji="0" lang="en-GB" sz="1200" b="0" i="0" u="none" strike="noStrike" kern="1200" cap="none" spc="0" normalizeH="0" baseline="0" noProof="0" dirty="0">
                        <a:ln>
                          <a:noFill/>
                        </a:ln>
                        <a:solidFill>
                          <a:schemeClr val="bg1"/>
                        </a:solidFill>
                        <a:effectLst/>
                        <a:uLnTx/>
                        <a:uFillTx/>
                        <a:latin typeface="Calibri" panose="020F0502020204030204" pitchFamily="34" charset="0"/>
                        <a:ea typeface="Calibri" panose="020F0502020204030204" pitchFamily="34" charset="0"/>
                        <a:cs typeface="Calibri" panose="020F0502020204030204" pitchFamily="34" charset="0"/>
                      </a:endParaRPr>
                    </a:p>
                  </a:txBody>
                  <a:tcPr marL="72000" marR="72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extLst>
                  <a:ext uri="{0D108BD9-81ED-4DB2-BD59-A6C34878D82A}">
                    <a16:rowId xmlns:a16="http://schemas.microsoft.com/office/drawing/2014/main" val="1144577124"/>
                  </a:ext>
                </a:extLst>
              </a:tr>
              <a:tr h="630465">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Y1</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a:spcBef>
                          <a:spcPts val="0"/>
                        </a:spcBef>
                        <a:spcAft>
                          <a:spcPts val="0"/>
                        </a:spcAft>
                      </a:pPr>
                      <a:r>
                        <a:rPr lang="en-US" sz="800" dirty="0">
                          <a:solidFill>
                            <a:schemeClr val="bg1"/>
                          </a:solidFill>
                          <a:latin typeface="Calibri" panose="020F0502020204030204" pitchFamily="34" charset="0"/>
                          <a:ea typeface="Calibri" panose="020F0502020204030204" pitchFamily="34" charset="0"/>
                          <a:cs typeface="Calibri" panose="020F0502020204030204" pitchFamily="34" charset="0"/>
                        </a:rPr>
                        <a:t>Philosophers:</a:t>
                      </a:r>
                    </a:p>
                    <a:p>
                      <a:pPr marL="171450" indent="-171450">
                        <a:spcBef>
                          <a:spcPts val="0"/>
                        </a:spcBef>
                        <a:spcAft>
                          <a:spcPts val="0"/>
                        </a:spcAft>
                        <a:buFont typeface="Arial" panose="020B0604020202020204" pitchFamily="34" charset="0"/>
                        <a:buChar char="•"/>
                      </a:pPr>
                      <a:r>
                        <a:rPr lang="en-US" sz="800" dirty="0">
                          <a:solidFill>
                            <a:schemeClr val="bg1"/>
                          </a:solidFill>
                          <a:latin typeface="Calibri" panose="020F0502020204030204" pitchFamily="34" charset="0"/>
                          <a:ea typeface="Calibri" panose="020F0502020204030204" pitchFamily="34" charset="0"/>
                          <a:cs typeface="Calibri" panose="020F0502020204030204" pitchFamily="34" charset="0"/>
                        </a:rPr>
                        <a:t>can think about whether the Genesis story of Creation makes sense.</a:t>
                      </a:r>
                    </a:p>
                    <a:p>
                      <a:pPr marL="171450" indent="-171450">
                        <a:spcBef>
                          <a:spcPts val="0"/>
                        </a:spcBef>
                        <a:spcAft>
                          <a:spcPts val="0"/>
                        </a:spcAft>
                        <a:buFont typeface="Arial" panose="020B0604020202020204" pitchFamily="34" charset="0"/>
                        <a:buChar char="•"/>
                      </a:pPr>
                      <a:r>
                        <a:rPr lang="en-US" sz="800" dirty="0">
                          <a:solidFill>
                            <a:schemeClr val="bg1"/>
                          </a:solidFill>
                          <a:latin typeface="Calibri" panose="020F0502020204030204" pitchFamily="34" charset="0"/>
                          <a:ea typeface="Calibri" panose="020F0502020204030204" pitchFamily="34" charset="0"/>
                          <a:cs typeface="Calibri" panose="020F0502020204030204" pitchFamily="34" charset="0"/>
                        </a:rPr>
                        <a:t>ask questions about things that are puzzling.</a:t>
                      </a:r>
                    </a:p>
                    <a:p>
                      <a:pPr marL="171450" indent="-171450">
                        <a:spcBef>
                          <a:spcPts val="0"/>
                        </a:spcBef>
                        <a:spcAft>
                          <a:spcPts val="0"/>
                        </a:spcAft>
                        <a:buFont typeface="Arial" panose="020B0604020202020204" pitchFamily="34" charset="0"/>
                        <a:buChar char="•"/>
                      </a:pPr>
                      <a:r>
                        <a:rPr lang="en-US" sz="800" dirty="0">
                          <a:solidFill>
                            <a:schemeClr val="bg1"/>
                          </a:solidFill>
                          <a:latin typeface="Calibri" panose="020F0502020204030204" pitchFamily="34" charset="0"/>
                          <a:ea typeface="Calibri" panose="020F0502020204030204" pitchFamily="34" charset="0"/>
                          <a:cs typeface="Calibri" panose="020F0502020204030204" pitchFamily="34" charset="0"/>
                        </a:rPr>
                        <a:t>look for answers to questions about belief about where the world came from.</a:t>
                      </a:r>
                    </a:p>
                    <a:p>
                      <a:pPr marL="171450" indent="-171450">
                        <a:spcBef>
                          <a:spcPts val="0"/>
                        </a:spcBef>
                        <a:spcAft>
                          <a:spcPts val="0"/>
                        </a:spcAft>
                        <a:buFont typeface="Arial" panose="020B0604020202020204" pitchFamily="34" charset="0"/>
                        <a:buChar char="•"/>
                      </a:pPr>
                      <a:r>
                        <a:rPr lang="en-US" sz="800" dirty="0">
                          <a:solidFill>
                            <a:schemeClr val="bg1"/>
                          </a:solidFill>
                          <a:latin typeface="Calibri" panose="020F0502020204030204" pitchFamily="34" charset="0"/>
                          <a:ea typeface="Calibri" panose="020F0502020204030204" pitchFamily="34" charset="0"/>
                          <a:cs typeface="Calibri" panose="020F0502020204030204" pitchFamily="34" charset="0"/>
                        </a:rPr>
                        <a:t>question if stories are real or made up and link with what people might learn from a story.</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2299316123"/>
                  </a:ext>
                </a:extLst>
              </a:tr>
              <a:tr h="320697">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Y2</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a:spcBef>
                          <a:spcPts val="0"/>
                        </a:spcBef>
                        <a:spcAft>
                          <a:spcPts val="0"/>
                        </a:spcAft>
                      </a:pPr>
                      <a:r>
                        <a:rPr lang="en-US" sz="800" dirty="0">
                          <a:solidFill>
                            <a:schemeClr val="bg1"/>
                          </a:solidFill>
                          <a:latin typeface="Calibri" panose="020F0502020204030204" pitchFamily="34" charset="0"/>
                          <a:ea typeface="Calibri" panose="020F0502020204030204" pitchFamily="34" charset="0"/>
                          <a:cs typeface="Calibri" panose="020F0502020204030204" pitchFamily="34" charset="0"/>
                        </a:rPr>
                        <a:t>Philosophers:</a:t>
                      </a:r>
                    </a:p>
                    <a:p>
                      <a:pPr marL="171450" indent="-171450">
                        <a:spcBef>
                          <a:spcPts val="0"/>
                        </a:spcBef>
                        <a:spcAft>
                          <a:spcPts val="0"/>
                        </a:spcAft>
                        <a:buFont typeface="Arial" panose="020B0604020202020204" pitchFamily="34" charset="0"/>
                        <a:buChar char="•"/>
                      </a:pPr>
                      <a:r>
                        <a:rPr lang="en-US" sz="800" dirty="0">
                          <a:solidFill>
                            <a:schemeClr val="bg1"/>
                          </a:solidFill>
                          <a:latin typeface="Calibri" panose="020F0502020204030204" pitchFamily="34" charset="0"/>
                          <a:ea typeface="Calibri" panose="020F0502020204030204" pitchFamily="34" charset="0"/>
                          <a:cs typeface="Calibri" panose="020F0502020204030204" pitchFamily="34" charset="0"/>
                        </a:rPr>
                        <a:t>ask questions about the story of Moses. </a:t>
                      </a:r>
                    </a:p>
                    <a:p>
                      <a:pPr marL="171450" indent="-171450">
                        <a:spcBef>
                          <a:spcPts val="0"/>
                        </a:spcBef>
                        <a:spcAft>
                          <a:spcPts val="0"/>
                        </a:spcAft>
                        <a:buFont typeface="Arial" panose="020B0604020202020204" pitchFamily="34" charset="0"/>
                        <a:buChar char="•"/>
                      </a:pPr>
                      <a:r>
                        <a:rPr lang="en-US" sz="800" dirty="0">
                          <a:solidFill>
                            <a:schemeClr val="bg1"/>
                          </a:solidFill>
                          <a:latin typeface="Calibri" panose="020F0502020204030204" pitchFamily="34" charset="0"/>
                          <a:ea typeface="Calibri" panose="020F0502020204030204" pitchFamily="34" charset="0"/>
                          <a:cs typeface="Calibri" panose="020F0502020204030204" pitchFamily="34" charset="0"/>
                        </a:rPr>
                        <a:t>suggest a reason why a Jewish person might believe elements of the story.</a:t>
                      </a:r>
                    </a:p>
                    <a:p>
                      <a:pPr marL="171450" indent="-171450">
                        <a:spcBef>
                          <a:spcPts val="0"/>
                        </a:spcBef>
                        <a:spcAft>
                          <a:spcPts val="0"/>
                        </a:spcAft>
                        <a:buFont typeface="Arial" panose="020B0604020202020204" pitchFamily="34" charset="0"/>
                        <a:buChar char="•"/>
                      </a:pPr>
                      <a:r>
                        <a:rPr lang="en-US" sz="800" dirty="0">
                          <a:solidFill>
                            <a:schemeClr val="bg1"/>
                          </a:solidFill>
                          <a:latin typeface="Calibri" panose="020F0502020204030204" pitchFamily="34" charset="0"/>
                          <a:ea typeface="Calibri" panose="020F0502020204030204" pitchFamily="34" charset="0"/>
                          <a:cs typeface="Calibri" panose="020F0502020204030204" pitchFamily="34" charset="0"/>
                        </a:rPr>
                        <a:t>connect the story of the enslaved Jewish people being freed with ideas of right and wrong. Philosophers consider why freedom is important and how it is expressed in the Seder meal.</a:t>
                      </a:r>
                    </a:p>
                    <a:p>
                      <a:pPr marL="171450" indent="-171450">
                        <a:spcBef>
                          <a:spcPts val="0"/>
                        </a:spcBef>
                        <a:spcAft>
                          <a:spcPts val="0"/>
                        </a:spcAft>
                        <a:buFont typeface="Arial" panose="020B0604020202020204" pitchFamily="34" charset="0"/>
                        <a:buChar char="•"/>
                      </a:pPr>
                      <a:r>
                        <a:rPr lang="en-US" sz="800" dirty="0">
                          <a:solidFill>
                            <a:schemeClr val="bg1"/>
                          </a:solidFill>
                          <a:latin typeface="Calibri" panose="020F0502020204030204" pitchFamily="34" charset="0"/>
                          <a:ea typeface="Calibri" panose="020F0502020204030204" pitchFamily="34" charset="0"/>
                          <a:cs typeface="Calibri" panose="020F0502020204030204" pitchFamily="34" charset="0"/>
                        </a:rPr>
                        <a:t>think about what it means to “know” something. </a:t>
                      </a:r>
                    </a:p>
                    <a:p>
                      <a:pPr marL="171450" indent="-171450">
                        <a:spcBef>
                          <a:spcPts val="0"/>
                        </a:spcBef>
                        <a:spcAft>
                          <a:spcPts val="0"/>
                        </a:spcAft>
                        <a:buFont typeface="Arial" panose="020B0604020202020204" pitchFamily="34" charset="0"/>
                        <a:buChar char="•"/>
                      </a:pPr>
                      <a:r>
                        <a:rPr lang="en-US" sz="800" dirty="0">
                          <a:solidFill>
                            <a:schemeClr val="bg1"/>
                          </a:solidFill>
                          <a:latin typeface="Calibri" panose="020F0502020204030204" pitchFamily="34" charset="0"/>
                          <a:ea typeface="Calibri" panose="020F0502020204030204" pitchFamily="34" charset="0"/>
                          <a:cs typeface="Calibri" panose="020F0502020204030204" pitchFamily="34" charset="0"/>
                        </a:rPr>
                        <a:t>ask questions about practices from Hindu communities.</a:t>
                      </a:r>
                    </a:p>
                    <a:p>
                      <a:pPr marL="171450" indent="-171450">
                        <a:spcBef>
                          <a:spcPts val="0"/>
                        </a:spcBef>
                        <a:spcAft>
                          <a:spcPts val="0"/>
                        </a:spcAft>
                        <a:buFont typeface="Arial" panose="020B0604020202020204" pitchFamily="34" charset="0"/>
                        <a:buChar char="•"/>
                      </a:pPr>
                      <a:r>
                        <a:rPr lang="en-US" sz="800" dirty="0">
                          <a:solidFill>
                            <a:schemeClr val="bg1"/>
                          </a:solidFill>
                          <a:latin typeface="Calibri" panose="020F0502020204030204" pitchFamily="34" charset="0"/>
                          <a:ea typeface="Calibri" panose="020F0502020204030204" pitchFamily="34" charset="0"/>
                          <a:cs typeface="Calibri" panose="020F0502020204030204" pitchFamily="34" charset="0"/>
                        </a:rPr>
                        <a:t>consider how we can find out about something using our senses.</a:t>
                      </a:r>
                    </a:p>
                    <a:p>
                      <a:pPr marL="171450" indent="-171450">
                        <a:spcBef>
                          <a:spcPts val="0"/>
                        </a:spcBef>
                        <a:spcAft>
                          <a:spcPts val="0"/>
                        </a:spcAft>
                        <a:buFont typeface="Arial" panose="020B0604020202020204" pitchFamily="34" charset="0"/>
                        <a:buChar char="•"/>
                      </a:pPr>
                      <a:r>
                        <a:rPr lang="en-US" sz="800" dirty="0" err="1">
                          <a:solidFill>
                            <a:schemeClr val="bg1"/>
                          </a:solidFill>
                          <a:latin typeface="Calibri" panose="020F0502020204030204" pitchFamily="34" charset="0"/>
                          <a:ea typeface="Calibri" panose="020F0502020204030204" pitchFamily="34" charset="0"/>
                          <a:cs typeface="Calibri" panose="020F0502020204030204" pitchFamily="34" charset="0"/>
                        </a:rPr>
                        <a:t>recognise</a:t>
                      </a:r>
                      <a:r>
                        <a:rPr lang="en-US" sz="800" dirty="0">
                          <a:solidFill>
                            <a:schemeClr val="bg1"/>
                          </a:solidFill>
                          <a:latin typeface="Calibri" panose="020F0502020204030204" pitchFamily="34" charset="0"/>
                          <a:ea typeface="Calibri" panose="020F0502020204030204" pitchFamily="34" charset="0"/>
                          <a:cs typeface="Calibri" panose="020F0502020204030204" pitchFamily="34" charset="0"/>
                        </a:rPr>
                        <a:t> how many Hindu communities express their ideas about Hindu Dharma through the senses.</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1256699385"/>
                  </a:ext>
                </a:extLst>
              </a:tr>
              <a:tr h="377529">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Y3</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a:spcBef>
                          <a:spcPts val="0"/>
                        </a:spcBef>
                        <a:spcAft>
                          <a:spcPts val="0"/>
                        </a:spcAft>
                      </a:pPr>
                      <a:r>
                        <a:rPr lang="en-US" sz="800" dirty="0">
                          <a:solidFill>
                            <a:schemeClr val="bg1"/>
                          </a:solidFill>
                          <a:latin typeface="Calibri" panose="020F0502020204030204" pitchFamily="34" charset="0"/>
                          <a:ea typeface="Calibri" panose="020F0502020204030204" pitchFamily="34" charset="0"/>
                          <a:cs typeface="Calibri" panose="020F0502020204030204" pitchFamily="34" charset="0"/>
                        </a:rPr>
                        <a:t>Philosophers:</a:t>
                      </a:r>
                    </a:p>
                    <a:p>
                      <a:pPr>
                        <a:spcBef>
                          <a:spcPts val="0"/>
                        </a:spcBef>
                        <a:spcAft>
                          <a:spcPts val="0"/>
                        </a:spcAft>
                      </a:pPr>
                      <a:r>
                        <a:rPr lang="en-US" sz="800" dirty="0">
                          <a:solidFill>
                            <a:schemeClr val="bg1"/>
                          </a:solidFill>
                          <a:latin typeface="Calibri" panose="020F0502020204030204" pitchFamily="34" charset="0"/>
                          <a:ea typeface="Calibri" panose="020F0502020204030204" pitchFamily="34" charset="0"/>
                          <a:cs typeface="Calibri" panose="020F0502020204030204" pitchFamily="34" charset="0"/>
                        </a:rPr>
                        <a:t>identify philosophical questions.</a:t>
                      </a:r>
                    </a:p>
                    <a:p>
                      <a:pPr>
                        <a:spcBef>
                          <a:spcPts val="0"/>
                        </a:spcBef>
                        <a:spcAft>
                          <a:spcPts val="0"/>
                        </a:spcAft>
                      </a:pPr>
                      <a:r>
                        <a:rPr lang="en-US" sz="800" dirty="0">
                          <a:solidFill>
                            <a:schemeClr val="bg1"/>
                          </a:solidFill>
                          <a:latin typeface="Calibri" panose="020F0502020204030204" pitchFamily="34" charset="0"/>
                          <a:ea typeface="Calibri" panose="020F0502020204030204" pitchFamily="34" charset="0"/>
                          <a:cs typeface="Calibri" panose="020F0502020204030204" pitchFamily="34" charset="0"/>
                        </a:rPr>
                        <a:t>decide if a Christian belief about morality makes sense and give reasons why.</a:t>
                      </a:r>
                    </a:p>
                    <a:p>
                      <a:pPr>
                        <a:spcBef>
                          <a:spcPts val="0"/>
                        </a:spcBef>
                        <a:spcAft>
                          <a:spcPts val="0"/>
                        </a:spcAft>
                      </a:pPr>
                      <a:r>
                        <a:rPr lang="en-US" sz="800" dirty="0" err="1">
                          <a:solidFill>
                            <a:schemeClr val="bg1"/>
                          </a:solidFill>
                          <a:latin typeface="Calibri" panose="020F0502020204030204" pitchFamily="34" charset="0"/>
                          <a:ea typeface="Calibri" panose="020F0502020204030204" pitchFamily="34" charset="0"/>
                          <a:cs typeface="Calibri" panose="020F0502020204030204" pitchFamily="34" charset="0"/>
                        </a:rPr>
                        <a:t>recognise</a:t>
                      </a:r>
                      <a:r>
                        <a:rPr lang="en-US" sz="800" dirty="0">
                          <a:solidFill>
                            <a:schemeClr val="bg1"/>
                          </a:solidFill>
                          <a:latin typeface="Calibri" panose="020F0502020204030204" pitchFamily="34" charset="0"/>
                          <a:ea typeface="Calibri" panose="020F0502020204030204" pitchFamily="34" charset="0"/>
                          <a:cs typeface="Calibri" panose="020F0502020204030204" pitchFamily="34" charset="0"/>
                        </a:rPr>
                        <a:t> that ideas of right and wrong are difficult to define.</a:t>
                      </a:r>
                    </a:p>
                    <a:p>
                      <a:pPr>
                        <a:spcBef>
                          <a:spcPts val="0"/>
                        </a:spcBef>
                        <a:spcAft>
                          <a:spcPts val="0"/>
                        </a:spcAft>
                      </a:pPr>
                      <a:r>
                        <a:rPr lang="en-US" sz="800" dirty="0">
                          <a:solidFill>
                            <a:schemeClr val="bg1"/>
                          </a:solidFill>
                          <a:latin typeface="Calibri" panose="020F0502020204030204" pitchFamily="34" charset="0"/>
                          <a:ea typeface="Calibri" panose="020F0502020204030204" pitchFamily="34" charset="0"/>
                          <a:cs typeface="Calibri" panose="020F0502020204030204" pitchFamily="34" charset="0"/>
                        </a:rPr>
                        <a:t>consider that people have different answers to questions about the world. Humanists believe they can still be “good without God.”</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527509039"/>
                  </a:ext>
                </a:extLst>
              </a:tr>
              <a:tr h="346320">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Y4</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a:spcBef>
                          <a:spcPts val="0"/>
                        </a:spcBef>
                        <a:spcAft>
                          <a:spcPts val="0"/>
                        </a:spcAft>
                      </a:pPr>
                      <a:r>
                        <a:rPr lang="en-US" sz="800" dirty="0">
                          <a:solidFill>
                            <a:schemeClr val="bg1"/>
                          </a:solidFill>
                          <a:latin typeface="Calibri" panose="020F0502020204030204" pitchFamily="34" charset="0"/>
                          <a:ea typeface="Calibri" panose="020F0502020204030204" pitchFamily="34" charset="0"/>
                          <a:cs typeface="Calibri" panose="020F0502020204030204" pitchFamily="34" charset="0"/>
                        </a:rPr>
                        <a:t>Philosophers:</a:t>
                      </a:r>
                    </a:p>
                    <a:p>
                      <a:pPr marL="171450" indent="-171450">
                        <a:spcBef>
                          <a:spcPts val="0"/>
                        </a:spcBef>
                        <a:spcAft>
                          <a:spcPts val="0"/>
                        </a:spcAft>
                        <a:buFont typeface="Arial" panose="020B0604020202020204" pitchFamily="34" charset="0"/>
                        <a:buChar char="•"/>
                      </a:pPr>
                      <a:r>
                        <a:rPr lang="en-US" sz="800" dirty="0">
                          <a:solidFill>
                            <a:schemeClr val="bg1"/>
                          </a:solidFill>
                          <a:latin typeface="Calibri" panose="020F0502020204030204" pitchFamily="34" charset="0"/>
                          <a:ea typeface="Calibri" panose="020F0502020204030204" pitchFamily="34" charset="0"/>
                          <a:cs typeface="Calibri" panose="020F0502020204030204" pitchFamily="34" charset="0"/>
                        </a:rPr>
                        <a:t>discuss concepts of knowledge, belief and opinion. Philosophers consider philosophical ideas of truth, doubt and reality.</a:t>
                      </a:r>
                    </a:p>
                    <a:p>
                      <a:pPr marL="171450" indent="-171450">
                        <a:spcBef>
                          <a:spcPts val="0"/>
                        </a:spcBef>
                        <a:spcAft>
                          <a:spcPts val="0"/>
                        </a:spcAft>
                        <a:buFont typeface="Arial" panose="020B0604020202020204" pitchFamily="34" charset="0"/>
                        <a:buChar char="•"/>
                      </a:pPr>
                      <a:r>
                        <a:rPr lang="en-US" sz="800" dirty="0">
                          <a:solidFill>
                            <a:schemeClr val="bg1"/>
                          </a:solidFill>
                          <a:latin typeface="Calibri" panose="020F0502020204030204" pitchFamily="34" charset="0"/>
                          <a:ea typeface="Calibri" panose="020F0502020204030204" pitchFamily="34" charset="0"/>
                          <a:cs typeface="Calibri" panose="020F0502020204030204" pitchFamily="34" charset="0"/>
                        </a:rPr>
                        <a:t>understand some reasons why people answer philosophical questions in different ways.</a:t>
                      </a:r>
                    </a:p>
                    <a:p>
                      <a:pPr marL="171450" indent="-171450">
                        <a:spcBef>
                          <a:spcPts val="0"/>
                        </a:spcBef>
                        <a:spcAft>
                          <a:spcPts val="0"/>
                        </a:spcAft>
                        <a:buFont typeface="Arial" panose="020B0604020202020204" pitchFamily="34" charset="0"/>
                        <a:buChar char="•"/>
                      </a:pPr>
                      <a:r>
                        <a:rPr lang="en-US" sz="800" dirty="0">
                          <a:solidFill>
                            <a:schemeClr val="bg1"/>
                          </a:solidFill>
                          <a:latin typeface="Calibri" panose="020F0502020204030204" pitchFamily="34" charset="0"/>
                          <a:ea typeface="Calibri" panose="020F0502020204030204" pitchFamily="34" charset="0"/>
                          <a:cs typeface="Calibri" panose="020F0502020204030204" pitchFamily="34" charset="0"/>
                        </a:rPr>
                        <a:t>begin to decide whether religious reasoning is clearly expressed.</a:t>
                      </a:r>
                    </a:p>
                    <a:p>
                      <a:pPr marL="171450" indent="-171450">
                        <a:spcBef>
                          <a:spcPts val="0"/>
                        </a:spcBef>
                        <a:spcAft>
                          <a:spcPts val="0"/>
                        </a:spcAft>
                        <a:buFont typeface="Arial" panose="020B0604020202020204" pitchFamily="34" charset="0"/>
                        <a:buChar char="•"/>
                      </a:pPr>
                      <a:r>
                        <a:rPr lang="en-US" sz="800" dirty="0">
                          <a:solidFill>
                            <a:schemeClr val="bg1"/>
                          </a:solidFill>
                          <a:latin typeface="Calibri" panose="020F0502020204030204" pitchFamily="34" charset="0"/>
                          <a:ea typeface="Calibri" panose="020F0502020204030204" pitchFamily="34" charset="0"/>
                          <a:cs typeface="Calibri" panose="020F0502020204030204" pitchFamily="34" charset="0"/>
                        </a:rPr>
                        <a:t>connect strongly-held beliefs with human </a:t>
                      </a:r>
                      <a:r>
                        <a:rPr lang="en-US" sz="800" dirty="0" err="1">
                          <a:solidFill>
                            <a:schemeClr val="bg1"/>
                          </a:solidFill>
                          <a:latin typeface="Calibri" panose="020F0502020204030204" pitchFamily="34" charset="0"/>
                          <a:ea typeface="Calibri" panose="020F0502020204030204" pitchFamily="34" charset="0"/>
                          <a:cs typeface="Calibri" panose="020F0502020204030204" pitchFamily="34" charset="0"/>
                        </a:rPr>
                        <a:t>behaviour</a:t>
                      </a:r>
                      <a:r>
                        <a:rPr lang="en-US" sz="800" dirty="0">
                          <a:solidFill>
                            <a:schemeClr val="bg1"/>
                          </a:solidFill>
                          <a:latin typeface="Calibri" panose="020F0502020204030204" pitchFamily="34" charset="0"/>
                          <a:ea typeface="Calibri" panose="020F0502020204030204" pitchFamily="34" charset="0"/>
                          <a:cs typeface="Calibri" panose="020F0502020204030204" pitchFamily="34" charset="0"/>
                        </a:rPr>
                        <a:t> including a willingness to die for the sake of “truth”.</a:t>
                      </a:r>
                    </a:p>
                    <a:p>
                      <a:pPr marL="171450" indent="-171450">
                        <a:spcBef>
                          <a:spcPts val="0"/>
                        </a:spcBef>
                        <a:spcAft>
                          <a:spcPts val="0"/>
                        </a:spcAft>
                        <a:buFont typeface="Arial" panose="020B0604020202020204" pitchFamily="34" charset="0"/>
                        <a:buChar char="•"/>
                      </a:pPr>
                      <a:r>
                        <a:rPr lang="en-US" sz="800" dirty="0">
                          <a:solidFill>
                            <a:schemeClr val="bg1"/>
                          </a:solidFill>
                          <a:latin typeface="Calibri" panose="020F0502020204030204" pitchFamily="34" charset="0"/>
                          <a:ea typeface="Calibri" panose="020F0502020204030204" pitchFamily="34" charset="0"/>
                          <a:cs typeface="Calibri" panose="020F0502020204030204" pitchFamily="34" charset="0"/>
                        </a:rPr>
                        <a:t>describe different philosophical answers to questions about poverty, justice and sacrifice.</a:t>
                      </a:r>
                    </a:p>
                    <a:p>
                      <a:pPr marL="171450" indent="-171450">
                        <a:spcBef>
                          <a:spcPts val="0"/>
                        </a:spcBef>
                        <a:spcAft>
                          <a:spcPts val="0"/>
                        </a:spcAft>
                        <a:buFont typeface="Arial" panose="020B0604020202020204" pitchFamily="34" charset="0"/>
                        <a:buChar char="•"/>
                      </a:pPr>
                      <a:r>
                        <a:rPr lang="en-US" sz="800" dirty="0">
                          <a:solidFill>
                            <a:schemeClr val="bg1"/>
                          </a:solidFill>
                          <a:latin typeface="Calibri" panose="020F0502020204030204" pitchFamily="34" charset="0"/>
                          <a:ea typeface="Calibri" panose="020F0502020204030204" pitchFamily="34" charset="0"/>
                          <a:cs typeface="Calibri" panose="020F0502020204030204" pitchFamily="34" charset="0"/>
                        </a:rPr>
                        <a:t>begin to decide whether religious reasoning is expressed clearly and suggest more than one point of view.</a:t>
                      </a:r>
                    </a:p>
                    <a:p>
                      <a:pPr marL="171450" indent="-171450">
                        <a:spcBef>
                          <a:spcPts val="0"/>
                        </a:spcBef>
                        <a:spcAft>
                          <a:spcPts val="0"/>
                        </a:spcAft>
                        <a:buFont typeface="Arial" panose="020B0604020202020204" pitchFamily="34" charset="0"/>
                        <a:buChar char="•"/>
                      </a:pPr>
                      <a:r>
                        <a:rPr lang="en-US" sz="800" dirty="0">
                          <a:solidFill>
                            <a:schemeClr val="bg1"/>
                          </a:solidFill>
                          <a:latin typeface="Calibri" panose="020F0502020204030204" pitchFamily="34" charset="0"/>
                          <a:ea typeface="Calibri" panose="020F0502020204030204" pitchFamily="34" charset="0"/>
                          <a:cs typeface="Calibri" panose="020F0502020204030204" pitchFamily="34" charset="0"/>
                        </a:rPr>
                        <a:t>consider ethical and moral ideas about poverty and justice from differing viewpoints, considering why there are differences.</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2985167854"/>
                  </a:ext>
                </a:extLst>
              </a:tr>
              <a:tr h="346320">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Y5</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a:spcBef>
                          <a:spcPts val="0"/>
                        </a:spcBef>
                        <a:spcAft>
                          <a:spcPts val="0"/>
                        </a:spcAft>
                      </a:pPr>
                      <a:r>
                        <a:rPr lang="en-US" sz="800" dirty="0">
                          <a:solidFill>
                            <a:schemeClr val="bg1"/>
                          </a:solidFill>
                          <a:latin typeface="Calibri" panose="020F0502020204030204" pitchFamily="34" charset="0"/>
                          <a:ea typeface="Calibri" panose="020F0502020204030204" pitchFamily="34" charset="0"/>
                          <a:cs typeface="Calibri" panose="020F0502020204030204" pitchFamily="34" charset="0"/>
                        </a:rPr>
                        <a:t>Philosophers </a:t>
                      </a:r>
                    </a:p>
                    <a:p>
                      <a:pPr marL="171450" indent="-171450">
                        <a:spcBef>
                          <a:spcPts val="0"/>
                        </a:spcBef>
                        <a:spcAft>
                          <a:spcPts val="0"/>
                        </a:spcAft>
                        <a:buFont typeface="Arial" panose="020B0604020202020204" pitchFamily="34" charset="0"/>
                        <a:buChar char="•"/>
                      </a:pPr>
                      <a:r>
                        <a:rPr lang="en-US" sz="800" dirty="0">
                          <a:solidFill>
                            <a:schemeClr val="bg1"/>
                          </a:solidFill>
                          <a:latin typeface="Calibri" panose="020F0502020204030204" pitchFamily="34" charset="0"/>
                          <a:ea typeface="Calibri" panose="020F0502020204030204" pitchFamily="34" charset="0"/>
                          <a:cs typeface="Calibri" panose="020F0502020204030204" pitchFamily="34" charset="0"/>
                        </a:rPr>
                        <a:t>explain the Buddha’s philosophical answers to questions about the world.</a:t>
                      </a:r>
                    </a:p>
                    <a:p>
                      <a:pPr marL="171450" indent="-171450">
                        <a:spcBef>
                          <a:spcPts val="0"/>
                        </a:spcBef>
                        <a:spcAft>
                          <a:spcPts val="0"/>
                        </a:spcAft>
                        <a:buFont typeface="Arial" panose="020B0604020202020204" pitchFamily="34" charset="0"/>
                        <a:buChar char="•"/>
                      </a:pPr>
                      <a:r>
                        <a:rPr lang="en-US" sz="800" dirty="0">
                          <a:solidFill>
                            <a:schemeClr val="bg1"/>
                          </a:solidFill>
                          <a:latin typeface="Calibri" panose="020F0502020204030204" pitchFamily="34" charset="0"/>
                          <a:ea typeface="Calibri" panose="020F0502020204030204" pitchFamily="34" charset="0"/>
                          <a:cs typeface="Calibri" panose="020F0502020204030204" pitchFamily="34" charset="0"/>
                        </a:rPr>
                        <a:t>explain the Buddhist answers to ethical questions and show awareness of diversity of opinion.</a:t>
                      </a:r>
                    </a:p>
                    <a:p>
                      <a:pPr marL="171450" indent="-171450">
                        <a:spcBef>
                          <a:spcPts val="0"/>
                        </a:spcBef>
                        <a:spcAft>
                          <a:spcPts val="0"/>
                        </a:spcAft>
                        <a:buFont typeface="Arial" panose="020B0604020202020204" pitchFamily="34" charset="0"/>
                        <a:buChar char="•"/>
                      </a:pPr>
                      <a:r>
                        <a:rPr lang="en-US" sz="800" dirty="0">
                          <a:solidFill>
                            <a:schemeClr val="bg1"/>
                          </a:solidFill>
                          <a:latin typeface="Calibri" panose="020F0502020204030204" pitchFamily="34" charset="0"/>
                          <a:ea typeface="Calibri" panose="020F0502020204030204" pitchFamily="34" charset="0"/>
                          <a:cs typeface="Calibri" panose="020F0502020204030204" pitchFamily="34" charset="0"/>
                        </a:rPr>
                        <a:t>explore how and whether things make sense.</a:t>
                      </a:r>
                    </a:p>
                    <a:p>
                      <a:pPr marL="171450" indent="-171450">
                        <a:spcBef>
                          <a:spcPts val="0"/>
                        </a:spcBef>
                        <a:spcAft>
                          <a:spcPts val="0"/>
                        </a:spcAft>
                        <a:buFont typeface="Arial" panose="020B0604020202020204" pitchFamily="34" charset="0"/>
                        <a:buChar char="•"/>
                      </a:pPr>
                      <a:r>
                        <a:rPr lang="en-US" sz="800" dirty="0">
                          <a:solidFill>
                            <a:schemeClr val="bg1"/>
                          </a:solidFill>
                          <a:latin typeface="Calibri" panose="020F0502020204030204" pitchFamily="34" charset="0"/>
                          <a:ea typeface="Calibri" panose="020F0502020204030204" pitchFamily="34" charset="0"/>
                          <a:cs typeface="Calibri" panose="020F0502020204030204" pitchFamily="34" charset="0"/>
                        </a:rPr>
                        <a:t>engage with conversations about the human quest for knowledge and meaning.</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3565694690"/>
                  </a:ext>
                </a:extLst>
              </a:tr>
              <a:tr h="0">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Y6</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a:spcBef>
                          <a:spcPts val="0"/>
                        </a:spcBef>
                        <a:spcAft>
                          <a:spcPts val="0"/>
                        </a:spcAft>
                      </a:pPr>
                      <a:r>
                        <a:rPr lang="en-US" sz="800" dirty="0">
                          <a:solidFill>
                            <a:schemeClr val="bg1"/>
                          </a:solidFill>
                          <a:latin typeface="Calibri" panose="020F0502020204030204" pitchFamily="34" charset="0"/>
                          <a:ea typeface="Calibri" panose="020F0502020204030204" pitchFamily="34" charset="0"/>
                          <a:cs typeface="Calibri" panose="020F0502020204030204" pitchFamily="34" charset="0"/>
                        </a:rPr>
                        <a:t>Philosophers:</a:t>
                      </a:r>
                    </a:p>
                    <a:p>
                      <a:pPr marL="171450" indent="-171450">
                        <a:spcBef>
                          <a:spcPts val="0"/>
                        </a:spcBef>
                        <a:spcAft>
                          <a:spcPts val="0"/>
                        </a:spcAft>
                        <a:buFont typeface="Arial" panose="020B0604020202020204" pitchFamily="34" charset="0"/>
                        <a:buChar char="•"/>
                      </a:pPr>
                      <a:r>
                        <a:rPr lang="en-US" sz="800" dirty="0">
                          <a:solidFill>
                            <a:schemeClr val="bg1"/>
                          </a:solidFill>
                          <a:latin typeface="Calibri" panose="020F0502020204030204" pitchFamily="34" charset="0"/>
                          <a:ea typeface="Calibri" panose="020F0502020204030204" pitchFamily="34" charset="0"/>
                          <a:cs typeface="Calibri" panose="020F0502020204030204" pitchFamily="34" charset="0"/>
                        </a:rPr>
                        <a:t>begin to evaluate some philosophical approaches to abstract concepts such as meaning and existence.</a:t>
                      </a:r>
                    </a:p>
                    <a:p>
                      <a:pPr marL="171450" indent="-171450">
                        <a:spcBef>
                          <a:spcPts val="0"/>
                        </a:spcBef>
                        <a:spcAft>
                          <a:spcPts val="0"/>
                        </a:spcAft>
                        <a:buFont typeface="Arial" panose="020B0604020202020204" pitchFamily="34" charset="0"/>
                        <a:buChar char="•"/>
                      </a:pPr>
                      <a:r>
                        <a:rPr lang="en-US" sz="800" dirty="0">
                          <a:solidFill>
                            <a:schemeClr val="bg1"/>
                          </a:solidFill>
                          <a:latin typeface="Calibri" panose="020F0502020204030204" pitchFamily="34" charset="0"/>
                          <a:ea typeface="Calibri" panose="020F0502020204030204" pitchFamily="34" charset="0"/>
                          <a:cs typeface="Calibri" panose="020F0502020204030204" pitchFamily="34" charset="0"/>
                        </a:rPr>
                        <a:t>begin to </a:t>
                      </a:r>
                      <a:r>
                        <a:rPr lang="en-US" sz="800" dirty="0" err="1">
                          <a:solidFill>
                            <a:schemeClr val="bg1"/>
                          </a:solidFill>
                          <a:latin typeface="Calibri" panose="020F0502020204030204" pitchFamily="34" charset="0"/>
                          <a:ea typeface="Calibri" panose="020F0502020204030204" pitchFamily="34" charset="0"/>
                          <a:cs typeface="Calibri" panose="020F0502020204030204" pitchFamily="34" charset="0"/>
                        </a:rPr>
                        <a:t>analyse</a:t>
                      </a:r>
                      <a:r>
                        <a:rPr lang="en-US" sz="800" dirty="0">
                          <a:solidFill>
                            <a:schemeClr val="bg1"/>
                          </a:solidFill>
                          <a:latin typeface="Calibri" panose="020F0502020204030204" pitchFamily="34" charset="0"/>
                          <a:ea typeface="Calibri" panose="020F0502020204030204" pitchFamily="34" charset="0"/>
                          <a:cs typeface="Calibri" panose="020F0502020204030204" pitchFamily="34" charset="0"/>
                        </a:rPr>
                        <a:t> if an argument is logical and show awareness of divergent opinions.</a:t>
                      </a:r>
                    </a:p>
                    <a:p>
                      <a:pPr marL="171450" indent="-171450">
                        <a:spcBef>
                          <a:spcPts val="0"/>
                        </a:spcBef>
                        <a:spcAft>
                          <a:spcPts val="0"/>
                        </a:spcAft>
                        <a:buFont typeface="Arial" panose="020B0604020202020204" pitchFamily="34" charset="0"/>
                        <a:buChar char="•"/>
                      </a:pPr>
                      <a:r>
                        <a:rPr lang="en-US" sz="800" dirty="0">
                          <a:solidFill>
                            <a:schemeClr val="bg1"/>
                          </a:solidFill>
                          <a:latin typeface="Calibri" panose="020F0502020204030204" pitchFamily="34" charset="0"/>
                          <a:ea typeface="Calibri" panose="020F0502020204030204" pitchFamily="34" charset="0"/>
                          <a:cs typeface="Calibri" panose="020F0502020204030204" pitchFamily="34" charset="0"/>
                        </a:rPr>
                        <a:t>use appropriate evidence to support or counter an argument.</a:t>
                      </a:r>
                    </a:p>
                    <a:p>
                      <a:pPr marL="171450" indent="-171450">
                        <a:spcBef>
                          <a:spcPts val="0"/>
                        </a:spcBef>
                        <a:spcAft>
                          <a:spcPts val="0"/>
                        </a:spcAft>
                        <a:buFont typeface="Arial" panose="020B0604020202020204" pitchFamily="34" charset="0"/>
                        <a:buChar char="•"/>
                      </a:pPr>
                      <a:r>
                        <a:rPr lang="en-US" sz="800" dirty="0">
                          <a:solidFill>
                            <a:schemeClr val="bg1"/>
                          </a:solidFill>
                          <a:latin typeface="Calibri" panose="020F0502020204030204" pitchFamily="34" charset="0"/>
                          <a:ea typeface="Calibri" panose="020F0502020204030204" pitchFamily="34" charset="0"/>
                          <a:cs typeface="Calibri" panose="020F0502020204030204" pitchFamily="34" charset="0"/>
                        </a:rPr>
                        <a:t>begin to explain connections between beliefs and </a:t>
                      </a:r>
                      <a:r>
                        <a:rPr lang="en-US" sz="800" dirty="0" err="1">
                          <a:solidFill>
                            <a:schemeClr val="bg1"/>
                          </a:solidFill>
                          <a:latin typeface="Calibri" panose="020F0502020204030204" pitchFamily="34" charset="0"/>
                          <a:ea typeface="Calibri" panose="020F0502020204030204" pitchFamily="34" charset="0"/>
                          <a:cs typeface="Calibri" panose="020F0502020204030204" pitchFamily="34" charset="0"/>
                        </a:rPr>
                        <a:t>behaviour</a:t>
                      </a:r>
                      <a:r>
                        <a:rPr lang="en-US" sz="800" dirty="0">
                          <a:solidFill>
                            <a:schemeClr val="bg1"/>
                          </a:solidFill>
                          <a:latin typeface="Calibri" panose="020F0502020204030204" pitchFamily="34" charset="0"/>
                          <a:ea typeface="Calibri" panose="020F0502020204030204" pitchFamily="34" charset="0"/>
                          <a:cs typeface="Calibri" panose="020F0502020204030204" pitchFamily="34" charset="0"/>
                        </a:rPr>
                        <a:t>.</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1015451859"/>
                  </a:ext>
                </a:extLst>
              </a:tr>
            </a:tbl>
          </a:graphicData>
        </a:graphic>
      </p:graphicFrame>
      <p:sp>
        <p:nvSpPr>
          <p:cNvPr id="7" name="Freeform: Shape 6">
            <a:extLst>
              <a:ext uri="{FF2B5EF4-FFF2-40B4-BE49-F238E27FC236}">
                <a16:creationId xmlns:a16="http://schemas.microsoft.com/office/drawing/2014/main" id="{CABCFDD9-1C50-FCC4-2A31-EF131F2C9162}"/>
              </a:ext>
            </a:extLst>
          </p:cNvPr>
          <p:cNvSpPr/>
          <p:nvPr/>
        </p:nvSpPr>
        <p:spPr>
          <a:xfrm>
            <a:off x="0" y="799342"/>
            <a:ext cx="2320212" cy="317645"/>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6157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16157 w 8581423"/>
              <a:gd name="connsiteY4" fmla="*/ 0 h 6423949"/>
              <a:gd name="connsiteX0" fmla="*/ 79025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79025 w 8581423"/>
              <a:gd name="connsiteY4" fmla="*/ 0 h 6423949"/>
              <a:gd name="connsiteX0" fmla="*/ 36589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36589 w 8581423"/>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476821 w 8546269"/>
              <a:gd name="connsiteY3" fmla="*/ 138896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96393 w 8546269"/>
              <a:gd name="connsiteY3" fmla="*/ 138898 h 6423949"/>
              <a:gd name="connsiteX4" fmla="*/ 1435 w 8546269"/>
              <a:gd name="connsiteY4" fmla="*/ 0 h 6423949"/>
              <a:gd name="connsiteX0" fmla="*/ 1435 w 8546269"/>
              <a:gd name="connsiteY0" fmla="*/ 26944 h 6450893"/>
              <a:gd name="connsiteX1" fmla="*/ 2567 w 8546269"/>
              <a:gd name="connsiteY1" fmla="*/ 6450893 h 6450893"/>
              <a:gd name="connsiteX2" fmla="*/ 8546269 w 8546269"/>
              <a:gd name="connsiteY2" fmla="*/ 6335146 h 6450893"/>
              <a:gd name="connsiteX3" fmla="*/ 8276650 w 8546269"/>
              <a:gd name="connsiteY3" fmla="*/ 0 h 6450893"/>
              <a:gd name="connsiteX4" fmla="*/ 1435 w 8546269"/>
              <a:gd name="connsiteY4" fmla="*/ 26944 h 6450893"/>
              <a:gd name="connsiteX0" fmla="*/ 1435 w 8546269"/>
              <a:gd name="connsiteY0" fmla="*/ 82225 h 6506174"/>
              <a:gd name="connsiteX1" fmla="*/ 2567 w 8546269"/>
              <a:gd name="connsiteY1" fmla="*/ 6506174 h 6506174"/>
              <a:gd name="connsiteX2" fmla="*/ 8546269 w 8546269"/>
              <a:gd name="connsiteY2" fmla="*/ 6390427 h 6506174"/>
              <a:gd name="connsiteX3" fmla="*/ 8266777 w 8546269"/>
              <a:gd name="connsiteY3" fmla="*/ 0 h 6506174"/>
              <a:gd name="connsiteX4" fmla="*/ 1435 w 8546269"/>
              <a:gd name="connsiteY4" fmla="*/ 82225 h 6506174"/>
              <a:gd name="connsiteX0" fmla="*/ 1435 w 8546269"/>
              <a:gd name="connsiteY0" fmla="*/ 0 h 6423949"/>
              <a:gd name="connsiteX1" fmla="*/ 2567 w 8546269"/>
              <a:gd name="connsiteY1" fmla="*/ 6423949 h 6423949"/>
              <a:gd name="connsiteX2" fmla="*/ 8546269 w 8546269"/>
              <a:gd name="connsiteY2" fmla="*/ 6308202 h 6423949"/>
              <a:gd name="connsiteX3" fmla="*/ 8266777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47032 w 8546269"/>
              <a:gd name="connsiteY3" fmla="*/ 28337 h 6423949"/>
              <a:gd name="connsiteX4" fmla="*/ 1435 w 8546269"/>
              <a:gd name="connsiteY4" fmla="*/ 0 h 6423949"/>
              <a:gd name="connsiteX0" fmla="*/ 1435 w 8546269"/>
              <a:gd name="connsiteY0" fmla="*/ 54584 h 6478533"/>
              <a:gd name="connsiteX1" fmla="*/ 2567 w 8546269"/>
              <a:gd name="connsiteY1" fmla="*/ 6478533 h 6478533"/>
              <a:gd name="connsiteX2" fmla="*/ 8546269 w 8546269"/>
              <a:gd name="connsiteY2" fmla="*/ 6362786 h 6478533"/>
              <a:gd name="connsiteX3" fmla="*/ 8227286 w 8546269"/>
              <a:gd name="connsiteY3" fmla="*/ 0 h 6478533"/>
              <a:gd name="connsiteX4" fmla="*/ 1435 w 8546269"/>
              <a:gd name="connsiteY4" fmla="*/ 54584 h 6478533"/>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237159 w 8566014"/>
              <a:gd name="connsiteY3" fmla="*/ 55977 h 6423949"/>
              <a:gd name="connsiteX4" fmla="*/ 1435 w 8566014"/>
              <a:gd name="connsiteY4" fmla="*/ 0 h 6423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66014" h="6423949">
                <a:moveTo>
                  <a:pt x="1435" y="0"/>
                </a:moveTo>
                <a:cubicBezTo>
                  <a:pt x="-3951" y="2141316"/>
                  <a:pt x="7953" y="4282633"/>
                  <a:pt x="2567" y="6423949"/>
                </a:cubicBezTo>
                <a:lnTo>
                  <a:pt x="8566014" y="6391129"/>
                </a:lnTo>
                <a:lnTo>
                  <a:pt x="8237159" y="55977"/>
                </a:lnTo>
                <a:lnTo>
                  <a:pt x="1435" y="0"/>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a:r>
              <a:rPr lang="en-US" sz="1600" b="1" dirty="0">
                <a:solidFill>
                  <a:srgbClr val="FFFFFF"/>
                </a:solidFill>
                <a:latin typeface="United Curriculum" panose="020B0604020202020204" charset="0"/>
                <a:ea typeface="Roboto Slab" pitchFamily="2" charset="0"/>
              </a:rPr>
              <a:t>Part 3 of 5</a:t>
            </a:r>
            <a:endParaRPr lang="en-GB" sz="1600" b="1" dirty="0">
              <a:solidFill>
                <a:srgbClr val="FFFFFF"/>
              </a:solidFill>
              <a:latin typeface="United Curriculum" panose="020B0604020202020204" charset="0"/>
              <a:ea typeface="Roboto Slab" pitchFamily="2" charset="0"/>
            </a:endParaRPr>
          </a:p>
        </p:txBody>
      </p:sp>
    </p:spTree>
    <p:extLst>
      <p:ext uri="{BB962C8B-B14F-4D97-AF65-F5344CB8AC3E}">
        <p14:creationId xmlns:p14="http://schemas.microsoft.com/office/powerpoint/2010/main" val="24133264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97C2F7D-1622-BE08-AF02-9493599DE59B}"/>
              </a:ext>
            </a:extLst>
          </p:cNvPr>
          <p:cNvSpPr>
            <a:spLocks noGrp="1"/>
          </p:cNvSpPr>
          <p:nvPr>
            <p:ph type="body" sz="quarter" idx="10"/>
          </p:nvPr>
        </p:nvSpPr>
        <p:spPr>
          <a:prstGeom prst="rect">
            <a:avLst/>
          </a:prstGeom>
        </p:spPr>
        <p:txBody>
          <a:bodyPr lIns="91440" tIns="45720" rIns="91440" bIns="45720" anchor="ctr"/>
          <a:lstStyle/>
          <a:p>
            <a:r>
              <a:rPr lang="en-GB" dirty="0"/>
              <a:t>Disciplinary Knowledge</a:t>
            </a:r>
          </a:p>
        </p:txBody>
      </p:sp>
      <p:graphicFrame>
        <p:nvGraphicFramePr>
          <p:cNvPr id="3" name="Table 6">
            <a:extLst>
              <a:ext uri="{FF2B5EF4-FFF2-40B4-BE49-F238E27FC236}">
                <a16:creationId xmlns:a16="http://schemas.microsoft.com/office/drawing/2014/main" id="{D89FC612-BAA8-8019-7B73-15FD1EE8D5A1}"/>
              </a:ext>
            </a:extLst>
          </p:cNvPr>
          <p:cNvGraphicFramePr>
            <a:graphicFrameLocks noGrp="1"/>
          </p:cNvGraphicFramePr>
          <p:nvPr>
            <p:extLst>
              <p:ext uri="{D42A27DB-BD31-4B8C-83A1-F6EECF244321}">
                <p14:modId xmlns:p14="http://schemas.microsoft.com/office/powerpoint/2010/main" val="1319991709"/>
              </p:ext>
            </p:extLst>
          </p:nvPr>
        </p:nvGraphicFramePr>
        <p:xfrm>
          <a:off x="203203" y="1224004"/>
          <a:ext cx="9309287" cy="5002271"/>
        </p:xfrm>
        <a:graphic>
          <a:graphicData uri="http://schemas.openxmlformats.org/drawingml/2006/table">
            <a:tbl>
              <a:tblPr firstRow="1" bandRow="1">
                <a:tableStyleId>{5C22544A-7EE6-4342-B048-85BDC9FD1C3A}</a:tableStyleId>
              </a:tblPr>
              <a:tblGrid>
                <a:gridCol w="296400">
                  <a:extLst>
                    <a:ext uri="{9D8B030D-6E8A-4147-A177-3AD203B41FA5}">
                      <a16:colId xmlns:a16="http://schemas.microsoft.com/office/drawing/2014/main" val="4050479491"/>
                    </a:ext>
                  </a:extLst>
                </a:gridCol>
                <a:gridCol w="9012887">
                  <a:extLst>
                    <a:ext uri="{9D8B030D-6E8A-4147-A177-3AD203B41FA5}">
                      <a16:colId xmlns:a16="http://schemas.microsoft.com/office/drawing/2014/main" val="2147120956"/>
                    </a:ext>
                  </a:extLst>
                </a:gridCol>
              </a:tblGrid>
              <a:tr h="203313">
                <a:tc>
                  <a:txBody>
                    <a:bodyPr/>
                    <a:lstStyle/>
                    <a:p>
                      <a:pPr>
                        <a:spcAft>
                          <a:spcPts val="0"/>
                        </a:spcAft>
                      </a:pPr>
                      <a:endParaRPr lang="en-GB" sz="900" dirty="0">
                        <a:solidFill>
                          <a:schemeClr val="bg1"/>
                        </a:solidFill>
                        <a:latin typeface="Roboto" panose="02000000000000000000" pitchFamily="2" charset="0"/>
                        <a:ea typeface="Roboto" panose="02000000000000000000" pitchFamily="2" charset="0"/>
                        <a:cs typeface="Roboto" panose="02000000000000000000" pitchFamily="2" charset="0"/>
                      </a:endParaRPr>
                    </a:p>
                  </a:txBody>
                  <a:tcPr marL="72000" marR="72000" marT="36000" marB="36000">
                    <a:lnL w="12700" cap="flat" cmpd="sng" algn="ctr">
                      <a:no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algn="ctr"/>
                      <a:r>
                        <a:rPr lang="en-US" sz="1050" dirty="0">
                          <a:solidFill>
                            <a:schemeClr val="bg1"/>
                          </a:solidFill>
                          <a:latin typeface="United Curriculum" panose="020B0604020202020204" charset="0"/>
                        </a:rPr>
                        <a:t>Social Sciences (Part 1)</a:t>
                      </a:r>
                    </a:p>
                  </a:txBody>
                  <a:tcPr marL="72000" marR="72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extLst>
                  <a:ext uri="{0D108BD9-81ED-4DB2-BD59-A6C34878D82A}">
                    <a16:rowId xmlns:a16="http://schemas.microsoft.com/office/drawing/2014/main" val="1144577124"/>
                  </a:ext>
                </a:extLst>
              </a:tr>
              <a:tr h="401351">
                <a:tc>
                  <a:txBody>
                    <a:bodyPr/>
                    <a:lstStyle/>
                    <a:p>
                      <a:pPr algn="ctr">
                        <a:spcAft>
                          <a:spcPts val="0"/>
                        </a:spcAft>
                      </a:pPr>
                      <a:r>
                        <a:rPr lang="en-GB" sz="800" b="1" dirty="0">
                          <a:solidFill>
                            <a:schemeClr val="bg1"/>
                          </a:solidFill>
                          <a:latin typeface="Roboto" panose="02000000000000000000" pitchFamily="2" charset="0"/>
                          <a:ea typeface="Roboto" panose="02000000000000000000" pitchFamily="2" charset="0"/>
                          <a:cs typeface="Roboto" panose="02000000000000000000" pitchFamily="2" charset="0"/>
                        </a:rPr>
                        <a:t>N 0-4</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a:spcAft>
                          <a:spcPts val="600"/>
                        </a:spcAft>
                      </a:pPr>
                      <a:endParaRPr lang="en-GB" sz="900" dirty="0">
                        <a:solidFill>
                          <a:schemeClr val="bg2"/>
                        </a:solidFill>
                        <a:latin typeface="+mn-lt"/>
                        <a:ea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3908661831"/>
                  </a:ext>
                </a:extLst>
              </a:tr>
              <a:tr h="342900">
                <a:tc>
                  <a:txBody>
                    <a:bodyPr/>
                    <a:lstStyle/>
                    <a:p>
                      <a:pPr algn="ctr">
                        <a:spcAft>
                          <a:spcPts val="0"/>
                        </a:spcAft>
                      </a:pPr>
                      <a:r>
                        <a:rPr lang="en-GB" sz="800" b="1" dirty="0">
                          <a:solidFill>
                            <a:schemeClr val="bg1"/>
                          </a:solidFill>
                          <a:latin typeface="Roboto" panose="02000000000000000000" pitchFamily="2" charset="0"/>
                          <a:ea typeface="Roboto" panose="02000000000000000000" pitchFamily="2" charset="0"/>
                          <a:cs typeface="Roboto" panose="02000000000000000000" pitchFamily="2" charset="0"/>
                        </a:rPr>
                        <a:t>Rece</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a:spcAft>
                          <a:spcPts val="600"/>
                        </a:spcAft>
                      </a:pPr>
                      <a:endParaRPr lang="en-GB" sz="900" dirty="0">
                        <a:solidFill>
                          <a:schemeClr val="bg2"/>
                        </a:solidFill>
                        <a:latin typeface="+mn-lt"/>
                        <a:ea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601762715"/>
                  </a:ext>
                </a:extLst>
              </a:tr>
              <a:tr h="630465">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Y1</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a:spcAft>
                          <a:spcPts val="0"/>
                        </a:spcAft>
                      </a:pP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Social scientists:</a:t>
                      </a:r>
                    </a:p>
                    <a:p>
                      <a:pPr marL="171450" indent="-171450">
                        <a:spcAft>
                          <a:spcPts val="0"/>
                        </a:spcAft>
                        <a:buFont typeface="Arial" panose="020B0604020202020204" pitchFamily="34" charset="0"/>
                        <a:buChar char="•"/>
                      </a:pPr>
                      <a:r>
                        <a:rPr lang="en-US" sz="1000" dirty="0" err="1">
                          <a:solidFill>
                            <a:schemeClr val="bg1"/>
                          </a:solidFill>
                          <a:latin typeface="Calibri" panose="020F0502020204030204" pitchFamily="34" charset="0"/>
                          <a:ea typeface="Calibri" panose="020F0502020204030204" pitchFamily="34" charset="0"/>
                          <a:cs typeface="Calibri" panose="020F0502020204030204" pitchFamily="34" charset="0"/>
                        </a:rPr>
                        <a:t>recognise</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 that people look at the world in different ways.</a:t>
                      </a:r>
                    </a:p>
                    <a:p>
                      <a:pPr marL="171450" indent="-171450">
                        <a:spcAft>
                          <a:spcPts val="0"/>
                        </a:spcAft>
                        <a:buFont typeface="Arial" panose="020B0604020202020204" pitchFamily="34" charset="0"/>
                        <a:buChar char="•"/>
                      </a:pPr>
                      <a:r>
                        <a:rPr lang="en-US" sz="1000" dirty="0" err="1">
                          <a:solidFill>
                            <a:schemeClr val="bg1"/>
                          </a:solidFill>
                          <a:latin typeface="Calibri" panose="020F0502020204030204" pitchFamily="34" charset="0"/>
                          <a:ea typeface="Calibri" panose="020F0502020204030204" pitchFamily="34" charset="0"/>
                          <a:cs typeface="Calibri" panose="020F0502020204030204" pitchFamily="34" charset="0"/>
                        </a:rPr>
                        <a:t>recognise</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 that people choose to belong to different groups. Some people choose to belong to a religion.</a:t>
                      </a:r>
                    </a:p>
                    <a:p>
                      <a:pPr marL="171450" indent="-171450">
                        <a:spcAft>
                          <a:spcPts val="0"/>
                        </a:spcAft>
                        <a:buFont typeface="Arial" panose="020B0604020202020204" pitchFamily="34" charset="0"/>
                        <a:buChar char="•"/>
                      </a:pP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link that Christian and Jewish people use symbols, artefacts and actions to show they belong</a:t>
                      </a:r>
                    </a:p>
                    <a:p>
                      <a:pPr marL="171450" indent="-171450">
                        <a:spcAft>
                          <a:spcPts val="0"/>
                        </a:spcAft>
                        <a:buFont typeface="Arial" panose="020B0604020202020204" pitchFamily="34" charset="0"/>
                        <a:buChar char="•"/>
                      </a:pPr>
                      <a:r>
                        <a:rPr lang="en-US" sz="1000" dirty="0" err="1">
                          <a:solidFill>
                            <a:schemeClr val="bg1"/>
                          </a:solidFill>
                          <a:latin typeface="Calibri" panose="020F0502020204030204" pitchFamily="34" charset="0"/>
                          <a:ea typeface="Calibri" panose="020F0502020204030204" pitchFamily="34" charset="0"/>
                          <a:cs typeface="Calibri" panose="020F0502020204030204" pitchFamily="34" charset="0"/>
                        </a:rPr>
                        <a:t>recognise</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 that people look at the world in different ways.</a:t>
                      </a:r>
                    </a:p>
                    <a:p>
                      <a:pPr marL="171450" indent="-171450">
                        <a:spcAft>
                          <a:spcPts val="0"/>
                        </a:spcAft>
                        <a:buFont typeface="Arial" panose="020B0604020202020204" pitchFamily="34" charset="0"/>
                        <a:buChar char="•"/>
                      </a:pP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link that many Jewish people remember the story of creation by resting on the 7th day.</a:t>
                      </a:r>
                    </a:p>
                    <a:p>
                      <a:pPr marL="171450" indent="-171450">
                        <a:spcAft>
                          <a:spcPts val="0"/>
                        </a:spcAft>
                        <a:buFont typeface="Arial" panose="020B0604020202020204" pitchFamily="34" charset="0"/>
                        <a:buChar char="•"/>
                      </a:pPr>
                      <a:r>
                        <a:rPr lang="en-US" sz="1000" dirty="0" err="1">
                          <a:solidFill>
                            <a:schemeClr val="bg1"/>
                          </a:solidFill>
                          <a:latin typeface="Calibri" panose="020F0502020204030204" pitchFamily="34" charset="0"/>
                          <a:ea typeface="Calibri" panose="020F0502020204030204" pitchFamily="34" charset="0"/>
                          <a:cs typeface="Calibri" panose="020F0502020204030204" pitchFamily="34" charset="0"/>
                        </a:rPr>
                        <a:t>recognise</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 that Jewish families celebrate Shabbat in diverse ways.</a:t>
                      </a:r>
                    </a:p>
                    <a:p>
                      <a:pPr marL="171450" indent="-171450">
                        <a:spcAft>
                          <a:spcPts val="0"/>
                        </a:spcAft>
                        <a:buFont typeface="Arial" panose="020B0604020202020204" pitchFamily="34" charset="0"/>
                        <a:buChar char="•"/>
                      </a:pP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link artefacts, words and practices during Shabbat as a way of expressing belief and belonging.</a:t>
                      </a:r>
                    </a:p>
                    <a:p>
                      <a:pPr marL="171450" indent="-171450">
                        <a:spcAft>
                          <a:spcPts val="0"/>
                        </a:spcAft>
                        <a:buFont typeface="Arial" panose="020B0604020202020204" pitchFamily="34" charset="0"/>
                        <a:buChar char="•"/>
                      </a:pPr>
                      <a:r>
                        <a:rPr lang="en-US" sz="1000" dirty="0" err="1">
                          <a:solidFill>
                            <a:schemeClr val="bg1"/>
                          </a:solidFill>
                          <a:latin typeface="Calibri" panose="020F0502020204030204" pitchFamily="34" charset="0"/>
                          <a:ea typeface="Calibri" panose="020F0502020204030204" pitchFamily="34" charset="0"/>
                          <a:cs typeface="Calibri" panose="020F0502020204030204" pitchFamily="34" charset="0"/>
                        </a:rPr>
                        <a:t>recognise</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 that people look at the world in different ways.</a:t>
                      </a:r>
                    </a:p>
                    <a:p>
                      <a:pPr marL="171450" indent="-171450">
                        <a:spcAft>
                          <a:spcPts val="0"/>
                        </a:spcAft>
                        <a:buFont typeface="Arial" panose="020B0604020202020204" pitchFamily="34" charset="0"/>
                        <a:buChar char="•"/>
                      </a:pPr>
                      <a:r>
                        <a:rPr lang="en-US" sz="1000" dirty="0" err="1">
                          <a:solidFill>
                            <a:schemeClr val="bg1"/>
                          </a:solidFill>
                          <a:latin typeface="Calibri" panose="020F0502020204030204" pitchFamily="34" charset="0"/>
                          <a:ea typeface="Calibri" panose="020F0502020204030204" pitchFamily="34" charset="0"/>
                          <a:cs typeface="Calibri" panose="020F0502020204030204" pitchFamily="34" charset="0"/>
                        </a:rPr>
                        <a:t>recognise</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 how Christians express God’s importance in their lives.</a:t>
                      </a:r>
                    </a:p>
                    <a:p>
                      <a:pPr marL="171450" indent="-171450">
                        <a:spcAft>
                          <a:spcPts val="0"/>
                        </a:spcAft>
                        <a:buFont typeface="Arial" panose="020B0604020202020204" pitchFamily="34" charset="0"/>
                        <a:buChar char="•"/>
                      </a:pP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use vocabulary of Prayer, Praise and Worship and </a:t>
                      </a:r>
                      <a:r>
                        <a:rPr lang="en-US" sz="1000" dirty="0" err="1">
                          <a:solidFill>
                            <a:schemeClr val="bg1"/>
                          </a:solidFill>
                          <a:latin typeface="Calibri" panose="020F0502020204030204" pitchFamily="34" charset="0"/>
                          <a:ea typeface="Calibri" panose="020F0502020204030204" pitchFamily="34" charset="0"/>
                          <a:cs typeface="Calibri" panose="020F0502020204030204" pitchFamily="34" charset="0"/>
                        </a:rPr>
                        <a:t>recognise</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 these are shown in different ways.</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2299316123"/>
                  </a:ext>
                </a:extLst>
              </a:tr>
              <a:tr h="320697">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Y2</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a:spcAft>
                          <a:spcPts val="0"/>
                        </a:spcAft>
                      </a:pP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Social scientists:</a:t>
                      </a:r>
                    </a:p>
                    <a:p>
                      <a:pPr marL="171450" indent="-171450">
                        <a:spcAft>
                          <a:spcPts val="0"/>
                        </a:spcAft>
                        <a:buFont typeface="Arial" panose="020B0604020202020204" pitchFamily="34" charset="0"/>
                        <a:buChar char="•"/>
                      </a:pP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connect correct vocabulary with religious groups.</a:t>
                      </a:r>
                    </a:p>
                    <a:p>
                      <a:pPr marL="171450" indent="-171450">
                        <a:spcAft>
                          <a:spcPts val="0"/>
                        </a:spcAft>
                        <a:buFont typeface="Arial" panose="020B0604020202020204" pitchFamily="34" charset="0"/>
                        <a:buChar char="•"/>
                      </a:pPr>
                      <a:r>
                        <a:rPr lang="en-US" sz="1000" dirty="0" err="1">
                          <a:solidFill>
                            <a:schemeClr val="bg1"/>
                          </a:solidFill>
                          <a:latin typeface="Calibri" panose="020F0502020204030204" pitchFamily="34" charset="0"/>
                          <a:ea typeface="Calibri" panose="020F0502020204030204" pitchFamily="34" charset="0"/>
                          <a:cs typeface="Calibri" panose="020F0502020204030204" pitchFamily="34" charset="0"/>
                        </a:rPr>
                        <a:t>recognise</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 evidence of belief in the local community.</a:t>
                      </a:r>
                    </a:p>
                    <a:p>
                      <a:pPr marL="171450" indent="-171450">
                        <a:spcAft>
                          <a:spcPts val="0"/>
                        </a:spcAft>
                        <a:buFont typeface="Arial" panose="020B0604020202020204" pitchFamily="34" charset="0"/>
                        <a:buChar char="•"/>
                      </a:pP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identify how beliefs impact peoples’ choices of in everyday life, including local special places</a:t>
                      </a:r>
                    </a:p>
                    <a:p>
                      <a:pPr marL="171450" indent="-171450">
                        <a:spcAft>
                          <a:spcPts val="0"/>
                        </a:spcAft>
                        <a:buFont typeface="Arial" panose="020B0604020202020204" pitchFamily="34" charset="0"/>
                        <a:buChar char="•"/>
                      </a:pP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use correct vocabulary to name items and celebrations important in Hindu Dharma.</a:t>
                      </a:r>
                    </a:p>
                    <a:p>
                      <a:pPr marL="171450" indent="-171450">
                        <a:spcAft>
                          <a:spcPts val="0"/>
                        </a:spcAft>
                        <a:buFont typeface="Arial" panose="020B0604020202020204" pitchFamily="34" charset="0"/>
                        <a:buChar char="•"/>
                      </a:pP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link beliefs with evidence in the community.</a:t>
                      </a:r>
                    </a:p>
                    <a:p>
                      <a:pPr marL="171450" indent="-171450">
                        <a:spcAft>
                          <a:spcPts val="0"/>
                        </a:spcAft>
                        <a:buFont typeface="Arial" panose="020B0604020202020204" pitchFamily="34" charset="0"/>
                        <a:buChar char="•"/>
                      </a:pP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identify how artifacts and practices are used in everyday life to show belonging.</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1256699385"/>
                  </a:ext>
                </a:extLst>
              </a:tr>
              <a:tr h="312225">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Y3</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a:spcAft>
                          <a:spcPts val="0"/>
                        </a:spcAft>
                      </a:pP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Social scientists</a:t>
                      </a:r>
                    </a:p>
                    <a:p>
                      <a:pPr marL="171450" indent="-171450">
                        <a:spcAft>
                          <a:spcPts val="0"/>
                        </a:spcAft>
                        <a:buFont typeface="Arial" panose="020B0604020202020204" pitchFamily="34" charset="0"/>
                        <a:buChar char="•"/>
                      </a:pP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 identify similarities and differences in how artists have tried to express the Trinity.</a:t>
                      </a:r>
                    </a:p>
                    <a:p>
                      <a:pPr marL="171450" indent="-171450">
                        <a:spcAft>
                          <a:spcPts val="0"/>
                        </a:spcAft>
                        <a:buFont typeface="Arial" panose="020B0604020202020204" pitchFamily="34" charset="0"/>
                        <a:buChar char="•"/>
                      </a:pP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identify how belief can be expressed in similar and diverse ways depending on individual worldview within Islam.</a:t>
                      </a:r>
                    </a:p>
                    <a:p>
                      <a:pPr marL="171450" indent="-171450">
                        <a:spcAft>
                          <a:spcPts val="0"/>
                        </a:spcAft>
                        <a:buFont typeface="Arial" panose="020B0604020202020204" pitchFamily="34" charset="0"/>
                        <a:buChar char="•"/>
                      </a:pPr>
                      <a:r>
                        <a:rPr lang="en-US" sz="1000" dirty="0" err="1">
                          <a:solidFill>
                            <a:schemeClr val="bg1"/>
                          </a:solidFill>
                          <a:latin typeface="Calibri" panose="020F0502020204030204" pitchFamily="34" charset="0"/>
                          <a:ea typeface="Calibri" panose="020F0502020204030204" pitchFamily="34" charset="0"/>
                          <a:cs typeface="Calibri" panose="020F0502020204030204" pitchFamily="34" charset="0"/>
                        </a:rPr>
                        <a:t>recognise</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 that the Islamic belief in Allah as one is called Tawhid and is expressed in different ways including the Call to Prayer, whispered in a baby’s ear and the Shahadah.</a:t>
                      </a:r>
                    </a:p>
                    <a:p>
                      <a:pPr marL="171450" indent="-171450">
                        <a:spcAft>
                          <a:spcPts val="0"/>
                        </a:spcAft>
                        <a:buFont typeface="Arial" panose="020B0604020202020204" pitchFamily="34" charset="0"/>
                        <a:buChar char="•"/>
                      </a:pP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consider evidence of the influence of the 5 Pillars of Sunni Islam on daily life.</a:t>
                      </a:r>
                    </a:p>
                    <a:p>
                      <a:pPr marL="171450" indent="-171450">
                        <a:spcAft>
                          <a:spcPts val="0"/>
                        </a:spcAft>
                        <a:buFont typeface="Arial" panose="020B0604020202020204" pitchFamily="34" charset="0"/>
                        <a:buChar char="•"/>
                      </a:pPr>
                      <a:r>
                        <a:rPr lang="en-US" sz="1000" dirty="0" err="1">
                          <a:solidFill>
                            <a:schemeClr val="bg1"/>
                          </a:solidFill>
                          <a:latin typeface="Calibri" panose="020F0502020204030204" pitchFamily="34" charset="0"/>
                          <a:ea typeface="Calibri" panose="020F0502020204030204" pitchFamily="34" charset="0"/>
                          <a:cs typeface="Calibri" panose="020F0502020204030204" pitchFamily="34" charset="0"/>
                        </a:rPr>
                        <a:t>recognise</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 that there is diversity within Islamic schools of thought e.g. Sunni &amp; Shia and in Ijtihad, interpretation of text.</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527509039"/>
                  </a:ext>
                </a:extLst>
              </a:tr>
            </a:tbl>
          </a:graphicData>
        </a:graphic>
      </p:graphicFrame>
      <p:sp>
        <p:nvSpPr>
          <p:cNvPr id="7" name="Freeform: Shape 6">
            <a:extLst>
              <a:ext uri="{FF2B5EF4-FFF2-40B4-BE49-F238E27FC236}">
                <a16:creationId xmlns:a16="http://schemas.microsoft.com/office/drawing/2014/main" id="{CABCFDD9-1C50-FCC4-2A31-EF131F2C9162}"/>
              </a:ext>
            </a:extLst>
          </p:cNvPr>
          <p:cNvSpPr/>
          <p:nvPr/>
        </p:nvSpPr>
        <p:spPr>
          <a:xfrm>
            <a:off x="0" y="799342"/>
            <a:ext cx="2320212" cy="317645"/>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6157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16157 w 8581423"/>
              <a:gd name="connsiteY4" fmla="*/ 0 h 6423949"/>
              <a:gd name="connsiteX0" fmla="*/ 79025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79025 w 8581423"/>
              <a:gd name="connsiteY4" fmla="*/ 0 h 6423949"/>
              <a:gd name="connsiteX0" fmla="*/ 36589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36589 w 8581423"/>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476821 w 8546269"/>
              <a:gd name="connsiteY3" fmla="*/ 138896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96393 w 8546269"/>
              <a:gd name="connsiteY3" fmla="*/ 138898 h 6423949"/>
              <a:gd name="connsiteX4" fmla="*/ 1435 w 8546269"/>
              <a:gd name="connsiteY4" fmla="*/ 0 h 6423949"/>
              <a:gd name="connsiteX0" fmla="*/ 1435 w 8546269"/>
              <a:gd name="connsiteY0" fmla="*/ 26944 h 6450893"/>
              <a:gd name="connsiteX1" fmla="*/ 2567 w 8546269"/>
              <a:gd name="connsiteY1" fmla="*/ 6450893 h 6450893"/>
              <a:gd name="connsiteX2" fmla="*/ 8546269 w 8546269"/>
              <a:gd name="connsiteY2" fmla="*/ 6335146 h 6450893"/>
              <a:gd name="connsiteX3" fmla="*/ 8276650 w 8546269"/>
              <a:gd name="connsiteY3" fmla="*/ 0 h 6450893"/>
              <a:gd name="connsiteX4" fmla="*/ 1435 w 8546269"/>
              <a:gd name="connsiteY4" fmla="*/ 26944 h 6450893"/>
              <a:gd name="connsiteX0" fmla="*/ 1435 w 8546269"/>
              <a:gd name="connsiteY0" fmla="*/ 82225 h 6506174"/>
              <a:gd name="connsiteX1" fmla="*/ 2567 w 8546269"/>
              <a:gd name="connsiteY1" fmla="*/ 6506174 h 6506174"/>
              <a:gd name="connsiteX2" fmla="*/ 8546269 w 8546269"/>
              <a:gd name="connsiteY2" fmla="*/ 6390427 h 6506174"/>
              <a:gd name="connsiteX3" fmla="*/ 8266777 w 8546269"/>
              <a:gd name="connsiteY3" fmla="*/ 0 h 6506174"/>
              <a:gd name="connsiteX4" fmla="*/ 1435 w 8546269"/>
              <a:gd name="connsiteY4" fmla="*/ 82225 h 6506174"/>
              <a:gd name="connsiteX0" fmla="*/ 1435 w 8546269"/>
              <a:gd name="connsiteY0" fmla="*/ 0 h 6423949"/>
              <a:gd name="connsiteX1" fmla="*/ 2567 w 8546269"/>
              <a:gd name="connsiteY1" fmla="*/ 6423949 h 6423949"/>
              <a:gd name="connsiteX2" fmla="*/ 8546269 w 8546269"/>
              <a:gd name="connsiteY2" fmla="*/ 6308202 h 6423949"/>
              <a:gd name="connsiteX3" fmla="*/ 8266777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47032 w 8546269"/>
              <a:gd name="connsiteY3" fmla="*/ 28337 h 6423949"/>
              <a:gd name="connsiteX4" fmla="*/ 1435 w 8546269"/>
              <a:gd name="connsiteY4" fmla="*/ 0 h 6423949"/>
              <a:gd name="connsiteX0" fmla="*/ 1435 w 8546269"/>
              <a:gd name="connsiteY0" fmla="*/ 54584 h 6478533"/>
              <a:gd name="connsiteX1" fmla="*/ 2567 w 8546269"/>
              <a:gd name="connsiteY1" fmla="*/ 6478533 h 6478533"/>
              <a:gd name="connsiteX2" fmla="*/ 8546269 w 8546269"/>
              <a:gd name="connsiteY2" fmla="*/ 6362786 h 6478533"/>
              <a:gd name="connsiteX3" fmla="*/ 8227286 w 8546269"/>
              <a:gd name="connsiteY3" fmla="*/ 0 h 6478533"/>
              <a:gd name="connsiteX4" fmla="*/ 1435 w 8546269"/>
              <a:gd name="connsiteY4" fmla="*/ 54584 h 6478533"/>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237159 w 8566014"/>
              <a:gd name="connsiteY3" fmla="*/ 55977 h 6423949"/>
              <a:gd name="connsiteX4" fmla="*/ 1435 w 8566014"/>
              <a:gd name="connsiteY4" fmla="*/ 0 h 6423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66014" h="6423949">
                <a:moveTo>
                  <a:pt x="1435" y="0"/>
                </a:moveTo>
                <a:cubicBezTo>
                  <a:pt x="-3951" y="2141316"/>
                  <a:pt x="7953" y="4282633"/>
                  <a:pt x="2567" y="6423949"/>
                </a:cubicBezTo>
                <a:lnTo>
                  <a:pt x="8566014" y="6391129"/>
                </a:lnTo>
                <a:lnTo>
                  <a:pt x="8237159" y="55977"/>
                </a:lnTo>
                <a:lnTo>
                  <a:pt x="1435" y="0"/>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a:r>
              <a:rPr lang="en-US" sz="1600" b="1" dirty="0">
                <a:solidFill>
                  <a:srgbClr val="FFFFFF"/>
                </a:solidFill>
                <a:latin typeface="United Curriculum" panose="020B0604020202020204" charset="0"/>
                <a:ea typeface="Roboto Slab" pitchFamily="2" charset="0"/>
              </a:rPr>
              <a:t>Part 4 of 5</a:t>
            </a:r>
            <a:endParaRPr lang="en-GB" sz="1600" b="1" dirty="0">
              <a:solidFill>
                <a:srgbClr val="FFFFFF"/>
              </a:solidFill>
              <a:latin typeface="United Curriculum" panose="020B0604020202020204" charset="0"/>
              <a:ea typeface="Roboto Slab" pitchFamily="2" charset="0"/>
            </a:endParaRPr>
          </a:p>
        </p:txBody>
      </p:sp>
    </p:spTree>
    <p:extLst>
      <p:ext uri="{BB962C8B-B14F-4D97-AF65-F5344CB8AC3E}">
        <p14:creationId xmlns:p14="http://schemas.microsoft.com/office/powerpoint/2010/main" val="9268447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97C2F7D-1622-BE08-AF02-9493599DE59B}"/>
              </a:ext>
            </a:extLst>
          </p:cNvPr>
          <p:cNvSpPr>
            <a:spLocks noGrp="1"/>
          </p:cNvSpPr>
          <p:nvPr>
            <p:ph type="body" sz="quarter" idx="10"/>
          </p:nvPr>
        </p:nvSpPr>
        <p:spPr>
          <a:prstGeom prst="rect">
            <a:avLst/>
          </a:prstGeom>
        </p:spPr>
        <p:txBody>
          <a:bodyPr lIns="91440" tIns="45720" rIns="91440" bIns="45720" anchor="ctr"/>
          <a:lstStyle/>
          <a:p>
            <a:r>
              <a:rPr lang="en-GB" dirty="0"/>
              <a:t>Disciplinary Knowledge</a:t>
            </a:r>
          </a:p>
        </p:txBody>
      </p:sp>
      <p:graphicFrame>
        <p:nvGraphicFramePr>
          <p:cNvPr id="3" name="Table 6">
            <a:extLst>
              <a:ext uri="{FF2B5EF4-FFF2-40B4-BE49-F238E27FC236}">
                <a16:creationId xmlns:a16="http://schemas.microsoft.com/office/drawing/2014/main" id="{D89FC612-BAA8-8019-7B73-15FD1EE8D5A1}"/>
              </a:ext>
            </a:extLst>
          </p:cNvPr>
          <p:cNvGraphicFramePr>
            <a:graphicFrameLocks noGrp="1"/>
          </p:cNvGraphicFramePr>
          <p:nvPr>
            <p:extLst>
              <p:ext uri="{D42A27DB-BD31-4B8C-83A1-F6EECF244321}">
                <p14:modId xmlns:p14="http://schemas.microsoft.com/office/powerpoint/2010/main" val="1561882679"/>
              </p:ext>
            </p:extLst>
          </p:nvPr>
        </p:nvGraphicFramePr>
        <p:xfrm>
          <a:off x="203203" y="1224004"/>
          <a:ext cx="9309287" cy="5172420"/>
        </p:xfrm>
        <a:graphic>
          <a:graphicData uri="http://schemas.openxmlformats.org/drawingml/2006/table">
            <a:tbl>
              <a:tblPr firstRow="1" bandRow="1">
                <a:tableStyleId>{5C22544A-7EE6-4342-B048-85BDC9FD1C3A}</a:tableStyleId>
              </a:tblPr>
              <a:tblGrid>
                <a:gridCol w="296400">
                  <a:extLst>
                    <a:ext uri="{9D8B030D-6E8A-4147-A177-3AD203B41FA5}">
                      <a16:colId xmlns:a16="http://schemas.microsoft.com/office/drawing/2014/main" val="4050479491"/>
                    </a:ext>
                  </a:extLst>
                </a:gridCol>
                <a:gridCol w="9012887">
                  <a:extLst>
                    <a:ext uri="{9D8B030D-6E8A-4147-A177-3AD203B41FA5}">
                      <a16:colId xmlns:a16="http://schemas.microsoft.com/office/drawing/2014/main" val="2147120956"/>
                    </a:ext>
                  </a:extLst>
                </a:gridCol>
              </a:tblGrid>
              <a:tr h="203313">
                <a:tc>
                  <a:txBody>
                    <a:bodyPr/>
                    <a:lstStyle/>
                    <a:p>
                      <a:pPr>
                        <a:spcAft>
                          <a:spcPts val="0"/>
                        </a:spcAft>
                      </a:pPr>
                      <a:endParaRPr lang="en-GB" sz="900" dirty="0">
                        <a:solidFill>
                          <a:schemeClr val="bg1"/>
                        </a:solidFill>
                        <a:latin typeface="Roboto" panose="02000000000000000000" pitchFamily="2" charset="0"/>
                        <a:ea typeface="Roboto" panose="02000000000000000000" pitchFamily="2" charset="0"/>
                        <a:cs typeface="Roboto" panose="02000000000000000000" pitchFamily="2" charset="0"/>
                      </a:endParaRPr>
                    </a:p>
                  </a:txBody>
                  <a:tcPr marL="72000" marR="72000" marT="36000" marB="36000">
                    <a:lnL w="12700" cap="flat" cmpd="sng" algn="ctr">
                      <a:no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algn="ctr"/>
                      <a:r>
                        <a:rPr lang="en-US" sz="1050" dirty="0">
                          <a:solidFill>
                            <a:schemeClr val="bg1"/>
                          </a:solidFill>
                          <a:latin typeface="United Curriculum" panose="020B0604020202020204" charset="0"/>
                        </a:rPr>
                        <a:t>Social Sciences  (Part 2)</a:t>
                      </a:r>
                    </a:p>
                  </a:txBody>
                  <a:tcPr marL="72000" marR="72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extLst>
                  <a:ext uri="{0D108BD9-81ED-4DB2-BD59-A6C34878D82A}">
                    <a16:rowId xmlns:a16="http://schemas.microsoft.com/office/drawing/2014/main" val="1144577124"/>
                  </a:ext>
                </a:extLst>
              </a:tr>
              <a:tr h="172533">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Y4</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a:spcAft>
                          <a:spcPts val="0"/>
                        </a:spcAft>
                      </a:pP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Social scientists:</a:t>
                      </a:r>
                    </a:p>
                    <a:p>
                      <a:pPr marL="171450" indent="-171450">
                        <a:spcAft>
                          <a:spcPts val="0"/>
                        </a:spcAft>
                        <a:buFont typeface="Arial" panose="020B0604020202020204" pitchFamily="34" charset="0"/>
                        <a:buChar char="•"/>
                      </a:pP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describe similarities and differences in how people contribute to society in Islam and Christianity (locally &amp; nationally).</a:t>
                      </a:r>
                    </a:p>
                    <a:p>
                      <a:pPr marL="171450" indent="-171450">
                        <a:spcAft>
                          <a:spcPts val="0"/>
                        </a:spcAft>
                        <a:buFont typeface="Arial" panose="020B0604020202020204" pitchFamily="34" charset="0"/>
                        <a:buChar char="•"/>
                      </a:pPr>
                      <a:r>
                        <a:rPr lang="en-US" sz="1000" dirty="0" err="1">
                          <a:solidFill>
                            <a:schemeClr val="bg1"/>
                          </a:solidFill>
                          <a:latin typeface="Calibri" panose="020F0502020204030204" pitchFamily="34" charset="0"/>
                          <a:ea typeface="Calibri" panose="020F0502020204030204" pitchFamily="34" charset="0"/>
                          <a:cs typeface="Calibri" panose="020F0502020204030204" pitchFamily="34" charset="0"/>
                        </a:rPr>
                        <a:t>recognise</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 ways beliefs about giving impact peoples’ choices in everyday life, community &amp; society.</a:t>
                      </a:r>
                    </a:p>
                    <a:p>
                      <a:pPr marL="171450" indent="-171450">
                        <a:spcAft>
                          <a:spcPts val="0"/>
                        </a:spcAft>
                        <a:buFont typeface="Arial" panose="020B0604020202020204" pitchFamily="34" charset="0"/>
                        <a:buChar char="•"/>
                      </a:pPr>
                      <a:r>
                        <a:rPr lang="en-US" sz="1000" dirty="0" err="1">
                          <a:solidFill>
                            <a:schemeClr val="bg1"/>
                          </a:solidFill>
                          <a:latin typeface="Calibri" panose="020F0502020204030204" pitchFamily="34" charset="0"/>
                          <a:ea typeface="Calibri" panose="020F0502020204030204" pitchFamily="34" charset="0"/>
                          <a:cs typeface="Calibri" panose="020F0502020204030204" pitchFamily="34" charset="0"/>
                        </a:rPr>
                        <a:t>recognise</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 that individual and community action can shape beliefs.</a:t>
                      </a:r>
                    </a:p>
                    <a:p>
                      <a:pPr marL="171450" indent="-171450">
                        <a:spcAft>
                          <a:spcPts val="0"/>
                        </a:spcAft>
                        <a:buFont typeface="Arial" panose="020B0604020202020204" pitchFamily="34" charset="0"/>
                        <a:buChar char="•"/>
                      </a:pP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consider what data can tell us about religion locally, nationally and internationally.</a:t>
                      </a:r>
                    </a:p>
                    <a:p>
                      <a:pPr marL="171450" indent="-171450">
                        <a:spcAft>
                          <a:spcPts val="0"/>
                        </a:spcAft>
                        <a:buFont typeface="Arial" panose="020B0604020202020204" pitchFamily="34" charset="0"/>
                        <a:buChar char="•"/>
                      </a:pPr>
                      <a:r>
                        <a:rPr lang="en-US" sz="1000" dirty="0" err="1">
                          <a:solidFill>
                            <a:schemeClr val="bg1"/>
                          </a:solidFill>
                          <a:latin typeface="Calibri" panose="020F0502020204030204" pitchFamily="34" charset="0"/>
                          <a:ea typeface="Calibri" panose="020F0502020204030204" pitchFamily="34" charset="0"/>
                          <a:cs typeface="Calibri" panose="020F0502020204030204" pitchFamily="34" charset="0"/>
                        </a:rPr>
                        <a:t>recognise</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 that the reliability of data must be considered.</a:t>
                      </a:r>
                    </a:p>
                    <a:p>
                      <a:pPr marL="171450" indent="-171450">
                        <a:spcAft>
                          <a:spcPts val="0"/>
                        </a:spcAft>
                        <a:buFont typeface="Arial" panose="020B0604020202020204" pitchFamily="34" charset="0"/>
                        <a:buChar char="•"/>
                      </a:pP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seek evidence of lived religion in our local area.</a:t>
                      </a:r>
                    </a:p>
                    <a:p>
                      <a:pPr marL="171450" indent="-171450">
                        <a:spcAft>
                          <a:spcPts val="0"/>
                        </a:spcAft>
                        <a:buFont typeface="Arial" panose="020B0604020202020204" pitchFamily="34" charset="0"/>
                        <a:buChar char="•"/>
                      </a:pP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describe ways beliefs impact peoples’ choices in everyday life, community &amp; society.</a:t>
                      </a:r>
                    </a:p>
                    <a:p>
                      <a:pPr marL="171450" indent="-171450">
                        <a:spcAft>
                          <a:spcPts val="0"/>
                        </a:spcAft>
                        <a:buFont typeface="Arial" panose="020B0604020202020204" pitchFamily="34" charset="0"/>
                        <a:buChar char="•"/>
                      </a:pPr>
                      <a:r>
                        <a:rPr lang="en-US" sz="1000" dirty="0" err="1">
                          <a:solidFill>
                            <a:schemeClr val="bg1"/>
                          </a:solidFill>
                          <a:latin typeface="Calibri" panose="020F0502020204030204" pitchFamily="34" charset="0"/>
                          <a:ea typeface="Calibri" panose="020F0502020204030204" pitchFamily="34" charset="0"/>
                          <a:cs typeface="Calibri" panose="020F0502020204030204" pitchFamily="34" charset="0"/>
                        </a:rPr>
                        <a:t>recognise</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 that individuals, community &amp; society can shape beliefs.</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890617668"/>
                  </a:ext>
                </a:extLst>
              </a:tr>
              <a:tr h="172533">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Y5 </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a:spcAft>
                          <a:spcPts val="0"/>
                        </a:spcAft>
                      </a:pP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Social Scientists</a:t>
                      </a:r>
                    </a:p>
                    <a:p>
                      <a:pPr marL="171450" indent="-171450">
                        <a:spcAft>
                          <a:spcPts val="0"/>
                        </a:spcAft>
                        <a:buFont typeface="Arial" panose="020B0604020202020204" pitchFamily="34" charset="0"/>
                        <a:buChar char="•"/>
                      </a:pPr>
                      <a:r>
                        <a:rPr lang="en-US" sz="1000" dirty="0" err="1">
                          <a:solidFill>
                            <a:schemeClr val="bg1"/>
                          </a:solidFill>
                          <a:latin typeface="Calibri" panose="020F0502020204030204" pitchFamily="34" charset="0"/>
                          <a:ea typeface="Calibri" panose="020F0502020204030204" pitchFamily="34" charset="0"/>
                          <a:cs typeface="Calibri" panose="020F0502020204030204" pitchFamily="34" charset="0"/>
                        </a:rPr>
                        <a:t>recognise</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 that ‘religion’ and ‘God’ mean different things in Dharmic and Abrahamic faiths.</a:t>
                      </a:r>
                    </a:p>
                    <a:p>
                      <a:pPr marL="171450" indent="-171450">
                        <a:spcAft>
                          <a:spcPts val="0"/>
                        </a:spcAft>
                        <a:buFont typeface="Arial" panose="020B0604020202020204" pitchFamily="34" charset="0"/>
                        <a:buChar char="•"/>
                      </a:pPr>
                      <a:r>
                        <a:rPr lang="en-US" sz="1000" dirty="0" err="1">
                          <a:solidFill>
                            <a:schemeClr val="bg1"/>
                          </a:solidFill>
                          <a:latin typeface="Calibri" panose="020F0502020204030204" pitchFamily="34" charset="0"/>
                          <a:ea typeface="Calibri" panose="020F0502020204030204" pitchFamily="34" charset="0"/>
                          <a:cs typeface="Calibri" panose="020F0502020204030204" pitchFamily="34" charset="0"/>
                        </a:rPr>
                        <a:t>recognise</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 that conversations about religion and belief are complex</a:t>
                      </a:r>
                    </a:p>
                    <a:p>
                      <a:pPr marL="171450" indent="-171450">
                        <a:spcAft>
                          <a:spcPts val="0"/>
                        </a:spcAft>
                        <a:buFont typeface="Arial" panose="020B0604020202020204" pitchFamily="34" charset="0"/>
                        <a:buChar char="•"/>
                      </a:pP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explain similarities and differences of forms of expression within Hindu Dharma (locally &amp; nationally).</a:t>
                      </a:r>
                    </a:p>
                    <a:p>
                      <a:pPr marL="171450" indent="-171450">
                        <a:spcAft>
                          <a:spcPts val="0"/>
                        </a:spcAft>
                        <a:buFont typeface="Arial" panose="020B0604020202020204" pitchFamily="34" charset="0"/>
                        <a:buChar char="•"/>
                      </a:pP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explain ways beliefs impact choices in individuals’ lives, community &amp; society</a:t>
                      </a:r>
                    </a:p>
                    <a:p>
                      <a:pPr marL="171450" indent="-171450">
                        <a:spcAft>
                          <a:spcPts val="0"/>
                        </a:spcAft>
                        <a:buFont typeface="Arial" panose="020B0604020202020204" pitchFamily="34" charset="0"/>
                        <a:buChar char="•"/>
                      </a:pPr>
                      <a:r>
                        <a:rPr lang="en-US" sz="1000" dirty="0" err="1">
                          <a:solidFill>
                            <a:schemeClr val="bg1"/>
                          </a:solidFill>
                          <a:latin typeface="Calibri" panose="020F0502020204030204" pitchFamily="34" charset="0"/>
                          <a:ea typeface="Calibri" panose="020F0502020204030204" pitchFamily="34" charset="0"/>
                          <a:cs typeface="Calibri" panose="020F0502020204030204" pitchFamily="34" charset="0"/>
                        </a:rPr>
                        <a:t>recognise</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 that conversations about religion and belief are complex in relation to Abrahamic understandings of Messiah.</a:t>
                      </a:r>
                    </a:p>
                    <a:p>
                      <a:pPr marL="171450" indent="-171450">
                        <a:spcAft>
                          <a:spcPts val="0"/>
                        </a:spcAft>
                        <a:buFont typeface="Arial" panose="020B0604020202020204" pitchFamily="34" charset="0"/>
                        <a:buChar char="•"/>
                      </a:pP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explain how belief has been expressed in similar and different artistic forms within Christianity.</a:t>
                      </a:r>
                    </a:p>
                    <a:p>
                      <a:pPr marL="171450" indent="-171450">
                        <a:spcAft>
                          <a:spcPts val="0"/>
                        </a:spcAft>
                        <a:buFont typeface="Arial" panose="020B0604020202020204" pitchFamily="34" charset="0"/>
                        <a:buChar char="•"/>
                      </a:pP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explain ways beliefs impact choices in individuals’ lives, community &amp; society.</a:t>
                      </a:r>
                    </a:p>
                    <a:p>
                      <a:pPr marL="171450" indent="-171450">
                        <a:spcAft>
                          <a:spcPts val="0"/>
                        </a:spcAft>
                        <a:buFont typeface="Arial" panose="020B0604020202020204" pitchFamily="34" charset="0"/>
                        <a:buChar char="•"/>
                      </a:pP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describe how individuals, community &amp; society can shape </a:t>
                      </a:r>
                    </a:p>
                    <a:p>
                      <a:pPr marL="171450" indent="-171450">
                        <a:spcAft>
                          <a:spcPts val="0"/>
                        </a:spcAft>
                        <a:buFont typeface="Arial" panose="020B0604020202020204" pitchFamily="34" charset="0"/>
                        <a:buChar char="•"/>
                      </a:pP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engage in conversations about the complexities of religion and belief </a:t>
                      </a:r>
                    </a:p>
                    <a:p>
                      <a:pPr marL="171450" indent="-171450">
                        <a:spcAft>
                          <a:spcPts val="0"/>
                        </a:spcAft>
                        <a:buFont typeface="Arial" panose="020B0604020202020204" pitchFamily="34" charset="0"/>
                        <a:buChar char="•"/>
                      </a:pP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explore how belief can be expressed in similar and different artistic forms.</a:t>
                      </a:r>
                    </a:p>
                    <a:p>
                      <a:pPr marL="171450" indent="-171450">
                        <a:spcAft>
                          <a:spcPts val="0"/>
                        </a:spcAft>
                        <a:buFont typeface="Arial" panose="020B0604020202020204" pitchFamily="34" charset="0"/>
                        <a:buChar char="•"/>
                      </a:pP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explain ways beliefs impact choices in individuals’ lives, community &amp; society.</a:t>
                      </a:r>
                    </a:p>
                    <a:p>
                      <a:pPr marL="171450" indent="-171450">
                        <a:spcAft>
                          <a:spcPts val="0"/>
                        </a:spcAft>
                        <a:buFont typeface="Arial" panose="020B0604020202020204" pitchFamily="34" charset="0"/>
                        <a:buChar char="•"/>
                      </a:pP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express a consciousness of what influences their own worldview.</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3897661920"/>
                  </a:ext>
                </a:extLst>
              </a:tr>
              <a:tr h="0">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Y6 </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a:spcAft>
                          <a:spcPts val="0"/>
                        </a:spcAft>
                      </a:pP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Social scientists </a:t>
                      </a:r>
                    </a:p>
                    <a:p>
                      <a:pPr marL="171450" indent="-171450">
                        <a:spcAft>
                          <a:spcPts val="0"/>
                        </a:spcAft>
                        <a:buFont typeface="Arial" panose="020B0604020202020204" pitchFamily="34" charset="0"/>
                        <a:buChar char="•"/>
                      </a:pP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begin to evaluate similarities and differences of forms of expression within Hindu worldviews (locally, nationally &amp; globally)</a:t>
                      </a:r>
                    </a:p>
                    <a:p>
                      <a:pPr marL="171450" indent="-171450">
                        <a:spcAft>
                          <a:spcPts val="0"/>
                        </a:spcAft>
                        <a:buFont typeface="Arial" panose="020B0604020202020204" pitchFamily="34" charset="0"/>
                        <a:buChar char="•"/>
                      </a:pP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describe how beliefs impact choices in individuals’ lives, community &amp; society.</a:t>
                      </a:r>
                    </a:p>
                    <a:p>
                      <a:pPr marL="171450" indent="-171450">
                        <a:spcAft>
                          <a:spcPts val="0"/>
                        </a:spcAft>
                        <a:buFont typeface="Arial" panose="020B0604020202020204" pitchFamily="34" charset="0"/>
                        <a:buChar char="•"/>
                      </a:pP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explain how the context of individuals, community &amp; society can shape beliefs.</a:t>
                      </a:r>
                    </a:p>
                    <a:p>
                      <a:pPr marL="171450" indent="-171450">
                        <a:spcAft>
                          <a:spcPts val="0"/>
                        </a:spcAft>
                        <a:buFont typeface="Arial" panose="020B0604020202020204" pitchFamily="34" charset="0"/>
                        <a:buChar char="•"/>
                      </a:pP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begin to evaluate how ‘religion’ and ‘belief’ mean different things depending on people’s religious or non-religious worldview.</a:t>
                      </a:r>
                    </a:p>
                    <a:p>
                      <a:pPr marL="171450" indent="-171450">
                        <a:spcAft>
                          <a:spcPts val="0"/>
                        </a:spcAft>
                        <a:buFont typeface="Arial" panose="020B0604020202020204" pitchFamily="34" charset="0"/>
                        <a:buChar char="•"/>
                      </a:pPr>
                      <a:r>
                        <a:rPr lang="en-US" sz="1000" dirty="0" err="1">
                          <a:solidFill>
                            <a:schemeClr val="bg1"/>
                          </a:solidFill>
                          <a:latin typeface="Calibri" panose="020F0502020204030204" pitchFamily="34" charset="0"/>
                          <a:ea typeface="Calibri" panose="020F0502020204030204" pitchFamily="34" charset="0"/>
                          <a:cs typeface="Calibri" panose="020F0502020204030204" pitchFamily="34" charset="0"/>
                        </a:rPr>
                        <a:t>recognise</a:t>
                      </a: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 that conversations about religion and belief can be controversial.</a:t>
                      </a:r>
                    </a:p>
                    <a:p>
                      <a:pPr marL="171450" indent="-171450">
                        <a:spcAft>
                          <a:spcPts val="0"/>
                        </a:spcAft>
                        <a:buFont typeface="Arial" panose="020B0604020202020204" pitchFamily="34" charset="0"/>
                        <a:buChar char="•"/>
                      </a:pP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begin to evaluate similarities and differences of forms of expression between and within worldviews (locally, nationally &amp; globally)</a:t>
                      </a:r>
                    </a:p>
                    <a:p>
                      <a:pPr marL="171450" indent="-171450">
                        <a:spcAft>
                          <a:spcPts val="0"/>
                        </a:spcAft>
                        <a:buFont typeface="Arial" panose="020B0604020202020204" pitchFamily="34" charset="0"/>
                        <a:buChar char="•"/>
                      </a:pP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describe how beliefs impact choices in individuals’ lives, community &amp; society.</a:t>
                      </a:r>
                    </a:p>
                    <a:p>
                      <a:pPr marL="171450" indent="-171450">
                        <a:spcAft>
                          <a:spcPts val="0"/>
                        </a:spcAft>
                        <a:buFont typeface="Arial" panose="020B0604020202020204" pitchFamily="34" charset="0"/>
                        <a:buChar char="•"/>
                      </a:pPr>
                      <a:r>
                        <a:rPr lang="en-US" sz="1000" dirty="0">
                          <a:solidFill>
                            <a:schemeClr val="bg1"/>
                          </a:solidFill>
                          <a:latin typeface="Calibri" panose="020F0502020204030204" pitchFamily="34" charset="0"/>
                          <a:ea typeface="Calibri" panose="020F0502020204030204" pitchFamily="34" charset="0"/>
                          <a:cs typeface="Calibri" panose="020F0502020204030204" pitchFamily="34" charset="0"/>
                        </a:rPr>
                        <a:t>explain how the context of individuals, community &amp; society can shape beliefs.</a:t>
                      </a:r>
                      <a:endParaRPr lang="en-GB" sz="1000" dirty="0">
                        <a:solidFill>
                          <a:schemeClr val="bg1"/>
                        </a:solidFill>
                        <a:latin typeface="Calibri" panose="020F0502020204030204" pitchFamily="34" charset="0"/>
                        <a:ea typeface="Calibri" panose="020F0502020204030204" pitchFamily="34" charset="0"/>
                        <a:cs typeface="Calibri" panose="020F0502020204030204" pitchFamily="34"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3096022282"/>
                  </a:ext>
                </a:extLst>
              </a:tr>
            </a:tbl>
          </a:graphicData>
        </a:graphic>
      </p:graphicFrame>
      <p:sp>
        <p:nvSpPr>
          <p:cNvPr id="7" name="Freeform: Shape 6">
            <a:extLst>
              <a:ext uri="{FF2B5EF4-FFF2-40B4-BE49-F238E27FC236}">
                <a16:creationId xmlns:a16="http://schemas.microsoft.com/office/drawing/2014/main" id="{CABCFDD9-1C50-FCC4-2A31-EF131F2C9162}"/>
              </a:ext>
            </a:extLst>
          </p:cNvPr>
          <p:cNvSpPr/>
          <p:nvPr/>
        </p:nvSpPr>
        <p:spPr>
          <a:xfrm>
            <a:off x="0" y="799342"/>
            <a:ext cx="2320212" cy="317645"/>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6157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16157 w 8581423"/>
              <a:gd name="connsiteY4" fmla="*/ 0 h 6423949"/>
              <a:gd name="connsiteX0" fmla="*/ 79025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79025 w 8581423"/>
              <a:gd name="connsiteY4" fmla="*/ 0 h 6423949"/>
              <a:gd name="connsiteX0" fmla="*/ 36589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36589 w 8581423"/>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476821 w 8546269"/>
              <a:gd name="connsiteY3" fmla="*/ 138896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96393 w 8546269"/>
              <a:gd name="connsiteY3" fmla="*/ 138898 h 6423949"/>
              <a:gd name="connsiteX4" fmla="*/ 1435 w 8546269"/>
              <a:gd name="connsiteY4" fmla="*/ 0 h 6423949"/>
              <a:gd name="connsiteX0" fmla="*/ 1435 w 8546269"/>
              <a:gd name="connsiteY0" fmla="*/ 26944 h 6450893"/>
              <a:gd name="connsiteX1" fmla="*/ 2567 w 8546269"/>
              <a:gd name="connsiteY1" fmla="*/ 6450893 h 6450893"/>
              <a:gd name="connsiteX2" fmla="*/ 8546269 w 8546269"/>
              <a:gd name="connsiteY2" fmla="*/ 6335146 h 6450893"/>
              <a:gd name="connsiteX3" fmla="*/ 8276650 w 8546269"/>
              <a:gd name="connsiteY3" fmla="*/ 0 h 6450893"/>
              <a:gd name="connsiteX4" fmla="*/ 1435 w 8546269"/>
              <a:gd name="connsiteY4" fmla="*/ 26944 h 6450893"/>
              <a:gd name="connsiteX0" fmla="*/ 1435 w 8546269"/>
              <a:gd name="connsiteY0" fmla="*/ 82225 h 6506174"/>
              <a:gd name="connsiteX1" fmla="*/ 2567 w 8546269"/>
              <a:gd name="connsiteY1" fmla="*/ 6506174 h 6506174"/>
              <a:gd name="connsiteX2" fmla="*/ 8546269 w 8546269"/>
              <a:gd name="connsiteY2" fmla="*/ 6390427 h 6506174"/>
              <a:gd name="connsiteX3" fmla="*/ 8266777 w 8546269"/>
              <a:gd name="connsiteY3" fmla="*/ 0 h 6506174"/>
              <a:gd name="connsiteX4" fmla="*/ 1435 w 8546269"/>
              <a:gd name="connsiteY4" fmla="*/ 82225 h 6506174"/>
              <a:gd name="connsiteX0" fmla="*/ 1435 w 8546269"/>
              <a:gd name="connsiteY0" fmla="*/ 0 h 6423949"/>
              <a:gd name="connsiteX1" fmla="*/ 2567 w 8546269"/>
              <a:gd name="connsiteY1" fmla="*/ 6423949 h 6423949"/>
              <a:gd name="connsiteX2" fmla="*/ 8546269 w 8546269"/>
              <a:gd name="connsiteY2" fmla="*/ 6308202 h 6423949"/>
              <a:gd name="connsiteX3" fmla="*/ 8266777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47032 w 8546269"/>
              <a:gd name="connsiteY3" fmla="*/ 28337 h 6423949"/>
              <a:gd name="connsiteX4" fmla="*/ 1435 w 8546269"/>
              <a:gd name="connsiteY4" fmla="*/ 0 h 6423949"/>
              <a:gd name="connsiteX0" fmla="*/ 1435 w 8546269"/>
              <a:gd name="connsiteY0" fmla="*/ 54584 h 6478533"/>
              <a:gd name="connsiteX1" fmla="*/ 2567 w 8546269"/>
              <a:gd name="connsiteY1" fmla="*/ 6478533 h 6478533"/>
              <a:gd name="connsiteX2" fmla="*/ 8546269 w 8546269"/>
              <a:gd name="connsiteY2" fmla="*/ 6362786 h 6478533"/>
              <a:gd name="connsiteX3" fmla="*/ 8227286 w 8546269"/>
              <a:gd name="connsiteY3" fmla="*/ 0 h 6478533"/>
              <a:gd name="connsiteX4" fmla="*/ 1435 w 8546269"/>
              <a:gd name="connsiteY4" fmla="*/ 54584 h 6478533"/>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237159 w 8566014"/>
              <a:gd name="connsiteY3" fmla="*/ 55977 h 6423949"/>
              <a:gd name="connsiteX4" fmla="*/ 1435 w 8566014"/>
              <a:gd name="connsiteY4" fmla="*/ 0 h 6423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66014" h="6423949">
                <a:moveTo>
                  <a:pt x="1435" y="0"/>
                </a:moveTo>
                <a:cubicBezTo>
                  <a:pt x="-3951" y="2141316"/>
                  <a:pt x="7953" y="4282633"/>
                  <a:pt x="2567" y="6423949"/>
                </a:cubicBezTo>
                <a:lnTo>
                  <a:pt x="8566014" y="6391129"/>
                </a:lnTo>
                <a:lnTo>
                  <a:pt x="8237159" y="55977"/>
                </a:lnTo>
                <a:lnTo>
                  <a:pt x="1435" y="0"/>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a:r>
              <a:rPr lang="en-US" sz="1600" b="1" dirty="0">
                <a:solidFill>
                  <a:srgbClr val="FFFFFF"/>
                </a:solidFill>
                <a:latin typeface="United Curriculum" panose="020B0604020202020204" charset="0"/>
                <a:ea typeface="Roboto Slab" pitchFamily="2" charset="0"/>
              </a:rPr>
              <a:t>Part 5 of 5</a:t>
            </a:r>
            <a:endParaRPr lang="en-GB" sz="1600" b="1" dirty="0">
              <a:solidFill>
                <a:srgbClr val="FFFFFF"/>
              </a:solidFill>
              <a:latin typeface="United Curriculum" panose="020B0604020202020204" charset="0"/>
              <a:ea typeface="Roboto Slab" pitchFamily="2" charset="0"/>
            </a:endParaRPr>
          </a:p>
        </p:txBody>
      </p:sp>
    </p:spTree>
    <p:extLst>
      <p:ext uri="{BB962C8B-B14F-4D97-AF65-F5344CB8AC3E}">
        <p14:creationId xmlns:p14="http://schemas.microsoft.com/office/powerpoint/2010/main" val="3108316266"/>
      </p:ext>
    </p:extLst>
  </p:cSld>
  <p:clrMapOvr>
    <a:masterClrMapping/>
  </p:clrMapOvr>
</p:sld>
</file>

<file path=ppt/theme/theme1.xml><?xml version="1.0" encoding="utf-8"?>
<a:theme xmlns:a="http://schemas.openxmlformats.org/drawingml/2006/main" name="Title Slide">
  <a:themeElements>
    <a:clrScheme name="UL Humanities (Teacher Facing)">
      <a:dk1>
        <a:srgbClr val="FFFFFF"/>
      </a:dk1>
      <a:lt1>
        <a:srgbClr val="000000"/>
      </a:lt1>
      <a:dk2>
        <a:srgbClr val="E6E6E6"/>
      </a:dk2>
      <a:lt2>
        <a:srgbClr val="565656"/>
      </a:lt2>
      <a:accent1>
        <a:srgbClr val="8262A6"/>
      </a:accent1>
      <a:accent2>
        <a:srgbClr val="D17E3F"/>
      </a:accent2>
      <a:accent3>
        <a:srgbClr val="3E9C64"/>
      </a:accent3>
      <a:accent4>
        <a:srgbClr val="4E83BE"/>
      </a:accent4>
      <a:accent5>
        <a:srgbClr val="C35993"/>
      </a:accent5>
      <a:accent6>
        <a:srgbClr val="88A442"/>
      </a:accent6>
      <a:hlink>
        <a:srgbClr val="D55D5D"/>
      </a:hlink>
      <a:folHlink>
        <a:srgbClr val="40A6BA"/>
      </a:folHlink>
    </a:clrScheme>
    <a:fontScheme name="Custom 2">
      <a:majorFont>
        <a:latin typeface="United Curriculum"/>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acher Resources">
  <a:themeElements>
    <a:clrScheme name="UL Humanities (Teacher Facing)">
      <a:dk1>
        <a:srgbClr val="FFFFFF"/>
      </a:dk1>
      <a:lt1>
        <a:srgbClr val="000000"/>
      </a:lt1>
      <a:dk2>
        <a:srgbClr val="E6E6E6"/>
      </a:dk2>
      <a:lt2>
        <a:srgbClr val="565656"/>
      </a:lt2>
      <a:accent1>
        <a:srgbClr val="8262A6"/>
      </a:accent1>
      <a:accent2>
        <a:srgbClr val="D17E3F"/>
      </a:accent2>
      <a:accent3>
        <a:srgbClr val="3E9C64"/>
      </a:accent3>
      <a:accent4>
        <a:srgbClr val="4E83BE"/>
      </a:accent4>
      <a:accent5>
        <a:srgbClr val="C35993"/>
      </a:accent5>
      <a:accent6>
        <a:srgbClr val="88A442"/>
      </a:accent6>
      <a:hlink>
        <a:srgbClr val="D55D5D"/>
      </a:hlink>
      <a:folHlink>
        <a:srgbClr val="40A6BA"/>
      </a:folHlink>
    </a:clrScheme>
    <a:fontScheme name="Custom 2">
      <a:majorFont>
        <a:latin typeface="United Curriculum"/>
        <a:ea typeface=""/>
        <a:cs typeface=""/>
      </a:majorFont>
      <a:minorFont>
        <a:latin typeface="Roboto"/>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Title Slide">
  <a:themeElements>
    <a:clrScheme name="UL Humanities (Teacher Facing)">
      <a:dk1>
        <a:srgbClr val="FFFFFF"/>
      </a:dk1>
      <a:lt1>
        <a:srgbClr val="000000"/>
      </a:lt1>
      <a:dk2>
        <a:srgbClr val="E6E6E6"/>
      </a:dk2>
      <a:lt2>
        <a:srgbClr val="565656"/>
      </a:lt2>
      <a:accent1>
        <a:srgbClr val="8262A6"/>
      </a:accent1>
      <a:accent2>
        <a:srgbClr val="D17E3F"/>
      </a:accent2>
      <a:accent3>
        <a:srgbClr val="3E9C64"/>
      </a:accent3>
      <a:accent4>
        <a:srgbClr val="4E83BE"/>
      </a:accent4>
      <a:accent5>
        <a:srgbClr val="C35993"/>
      </a:accent5>
      <a:accent6>
        <a:srgbClr val="88A442"/>
      </a:accent6>
      <a:hlink>
        <a:srgbClr val="D55D5D"/>
      </a:hlink>
      <a:folHlink>
        <a:srgbClr val="40A6BA"/>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1_Teacher Resources">
  <a:themeElements>
    <a:clrScheme name="UL Humanities (Teacher Facing)">
      <a:dk1>
        <a:srgbClr val="FFFFFF"/>
      </a:dk1>
      <a:lt1>
        <a:srgbClr val="000000"/>
      </a:lt1>
      <a:dk2>
        <a:srgbClr val="E6E6E6"/>
      </a:dk2>
      <a:lt2>
        <a:srgbClr val="565656"/>
      </a:lt2>
      <a:accent1>
        <a:srgbClr val="8262A6"/>
      </a:accent1>
      <a:accent2>
        <a:srgbClr val="D17E3F"/>
      </a:accent2>
      <a:accent3>
        <a:srgbClr val="3E9C64"/>
      </a:accent3>
      <a:accent4>
        <a:srgbClr val="4E83BE"/>
      </a:accent4>
      <a:accent5>
        <a:srgbClr val="C35993"/>
      </a:accent5>
      <a:accent6>
        <a:srgbClr val="88A442"/>
      </a:accent6>
      <a:hlink>
        <a:srgbClr val="D55D5D"/>
      </a:hlink>
      <a:folHlink>
        <a:srgbClr val="40A6BA"/>
      </a:folHlink>
    </a:clrScheme>
    <a:fontScheme name="Custom 2">
      <a:majorFont>
        <a:latin typeface="United Curriculum"/>
        <a:ea typeface=""/>
        <a:cs typeface=""/>
      </a:majorFont>
      <a:minorFont>
        <a:latin typeface="Roboto"/>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2_Teacher Resources">
  <a:themeElements>
    <a:clrScheme name="UL Humanities (Teacher Facing)">
      <a:dk1>
        <a:srgbClr val="FFFFFF"/>
      </a:dk1>
      <a:lt1>
        <a:srgbClr val="000000"/>
      </a:lt1>
      <a:dk2>
        <a:srgbClr val="E6E6E6"/>
      </a:dk2>
      <a:lt2>
        <a:srgbClr val="565656"/>
      </a:lt2>
      <a:accent1>
        <a:srgbClr val="8262A6"/>
      </a:accent1>
      <a:accent2>
        <a:srgbClr val="D17E3F"/>
      </a:accent2>
      <a:accent3>
        <a:srgbClr val="3E9C64"/>
      </a:accent3>
      <a:accent4>
        <a:srgbClr val="4E83BE"/>
      </a:accent4>
      <a:accent5>
        <a:srgbClr val="C35993"/>
      </a:accent5>
      <a:accent6>
        <a:srgbClr val="88A442"/>
      </a:accent6>
      <a:hlink>
        <a:srgbClr val="D55D5D"/>
      </a:hlink>
      <a:folHlink>
        <a:srgbClr val="40A6BA"/>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rtlCol="0">
        <a:spAutoFit/>
      </a:bodyPr>
      <a:lstStyle>
        <a:defPPr algn="l">
          <a:spcAft>
            <a:spcPts val="600"/>
          </a:spcAft>
          <a:defRPr sz="1200" smtClean="0">
            <a:solidFill>
              <a:schemeClr val="bg1"/>
            </a:solidFill>
            <a:latin typeface="Roboto" panose="02000000000000000000" pitchFamily="2" charset="0"/>
            <a:ea typeface="Roboto" panose="02000000000000000000" pitchFamily="2" charset="0"/>
            <a:cs typeface="Roboto" panose="02000000000000000000" pitchFamily="2" charset="0"/>
          </a:defRPr>
        </a:defPPr>
      </a:lstStyle>
    </a:tx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haredWithUsers xmlns="c49c2b2d-70df-4287-b29a-6aac4134a1ff">
      <UserInfo>
        <DisplayName>Mark Stephenson</DisplayName>
        <AccountId>31</AccountId>
        <AccountType/>
      </UserInfo>
      <UserInfo>
        <DisplayName>Jessica Quinn</DisplayName>
        <AccountId>345</AccountId>
        <AccountType/>
      </UserInfo>
    </SharedWithUsers>
    <TaxCatchAll xmlns="c49c2b2d-70df-4287-b29a-6aac4134a1ff" xsi:nil="true"/>
    <lcf76f155ced4ddcb4097134ff3c332f xmlns="c271d0f0-7a79-4c84-8a39-c67b41a98fc2">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71783564CED2345ADAF3C89656DD832" ma:contentTypeVersion="18" ma:contentTypeDescription="Create a new document." ma:contentTypeScope="" ma:versionID="1429ac8f9966304ee3fde7590d9662e7">
  <xsd:schema xmlns:xsd="http://www.w3.org/2001/XMLSchema" xmlns:xs="http://www.w3.org/2001/XMLSchema" xmlns:p="http://schemas.microsoft.com/office/2006/metadata/properties" xmlns:ns2="c271d0f0-7a79-4c84-8a39-c67b41a98fc2" xmlns:ns3="c49c2b2d-70df-4287-b29a-6aac4134a1ff" targetNamespace="http://schemas.microsoft.com/office/2006/metadata/properties" ma:root="true" ma:fieldsID="26b2eaaa1375f3cfba748eb4444e8e9d" ns2:_="" ns3:_="">
    <xsd:import namespace="c271d0f0-7a79-4c84-8a39-c67b41a98fc2"/>
    <xsd:import namespace="c49c2b2d-70df-4287-b29a-6aac4134a1ff"/>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Location" minOccurs="0"/>
                <xsd:element ref="ns2:MediaServiceOCR"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271d0f0-7a79-4c84-8a39-c67b41a98fc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Location" ma:index="18" nillable="true" ma:displayName="Location" ma:internalName="MediaServiceLocation"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f46434c4-145a-47ed-8d61-0146e708eabd"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c49c2b2d-70df-4287-b29a-6aac4134a1ff"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9c435bdf-e4bb-49aa-a174-4e7f622dcafd}" ma:internalName="TaxCatchAll" ma:showField="CatchAllData" ma:web="c49c2b2d-70df-4287-b29a-6aac4134a1f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F20F8DA-C4FB-4450-BACC-F5A742E79B9F}">
  <ds:schemaRefs>
    <ds:schemaRef ds:uri="7cdbce52-7c58-4c49-97cb-d953267058b2"/>
    <ds:schemaRef ds:uri="84283a62-dbf0-4bf3-9286-04d2ea05a3ac"/>
    <ds:schemaRef ds:uri="c271d0f0-7a79-4c84-8a39-c67b41a98fc2"/>
    <ds:schemaRef ds:uri="c49c2b2d-70df-4287-b29a-6aac4134a1ff"/>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microsoft.com/sharepoint/v3"/>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FF2A31F0-0284-4FFD-850E-478562CD718B}">
  <ds:schemaRefs>
    <ds:schemaRef ds:uri="http://schemas.microsoft.com/sharepoint/v3/contenttype/forms"/>
  </ds:schemaRefs>
</ds:datastoreItem>
</file>

<file path=customXml/itemProps3.xml><?xml version="1.0" encoding="utf-8"?>
<ds:datastoreItem xmlns:ds="http://schemas.openxmlformats.org/officeDocument/2006/customXml" ds:itemID="{E59D9DC6-C3B1-404F-AE51-DD53AB32C3DA}">
  <ds:schemaRefs>
    <ds:schemaRef ds:uri="c271d0f0-7a79-4c84-8a39-c67b41a98fc2"/>
    <ds:schemaRef ds:uri="c49c2b2d-70df-4287-b29a-6aac4134a1ff"/>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Metadata/LabelInfo.xml><?xml version="1.0" encoding="utf-8"?>
<clbl:labelList xmlns:clbl="http://schemas.microsoft.com/office/2020/mipLabelMetadata">
  <clbl:label id="{a4d068aa-090e-4f55-a950-b1b95cea1c6b}" enabled="0" method="" siteId="{a4d068aa-090e-4f55-a950-b1b95cea1c6b}" removed="1"/>
</clbl:labelList>
</file>

<file path=docProps/app.xml><?xml version="1.0" encoding="utf-8"?>
<Properties xmlns="http://schemas.openxmlformats.org/officeDocument/2006/extended-properties" xmlns:vt="http://schemas.openxmlformats.org/officeDocument/2006/docPropsVTypes">
  <Template>Office Theme</Template>
  <TotalTime>57</TotalTime>
  <Words>4769</Words>
  <Application>Microsoft Office PowerPoint</Application>
  <PresentationFormat>A4 Paper (210x297 mm)</PresentationFormat>
  <Paragraphs>348</Paragraphs>
  <Slides>11</Slides>
  <Notes>0</Notes>
  <HiddenSlides>0</HiddenSlides>
  <MMClips>0</MMClips>
  <ScaleCrop>false</ScaleCrop>
  <HeadingPairs>
    <vt:vector size="4" baseType="variant">
      <vt:variant>
        <vt:lpstr>Theme</vt:lpstr>
      </vt:variant>
      <vt:variant>
        <vt:i4>5</vt:i4>
      </vt:variant>
      <vt:variant>
        <vt:lpstr>Slide Titles</vt:lpstr>
      </vt:variant>
      <vt:variant>
        <vt:i4>11</vt:i4>
      </vt:variant>
    </vt:vector>
  </HeadingPairs>
  <TitlesOfParts>
    <vt:vector size="16" baseType="lpstr">
      <vt:lpstr>Title Slide</vt:lpstr>
      <vt:lpstr>Teacher Resources</vt:lpstr>
      <vt:lpstr>1_Title Slide</vt:lpstr>
      <vt:lpstr>1_Teacher Resources</vt:lpstr>
      <vt:lpstr>2_Teacher Resources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Jessica Quinn</dc:creator>
  <cp:lastModifiedBy>Lauren FELTON</cp:lastModifiedBy>
  <cp:revision>11</cp:revision>
  <dcterms:created xsi:type="dcterms:W3CDTF">2021-04-22T13:12:58Z</dcterms:created>
  <dcterms:modified xsi:type="dcterms:W3CDTF">2025-11-13T17:00:42Z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ediaServiceImageTags">
    <vt:lpwstr/>
  </property>
  <property fmtid="{D5CDD505-2E9C-101B-9397-08002B2CF9AE}" pid="3" name="ContentTypeId">
    <vt:lpwstr>0x010100671783564CED2345ADAF3C89656DD832</vt:lpwstr>
  </property>
</Properties>
</file>