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94" r:id="rId4"/>
  </p:sldMasterIdLst>
  <p:notesMasterIdLst>
    <p:notesMasterId r:id="rId7"/>
  </p:notesMasterIdLst>
  <p:sldIdLst>
    <p:sldId id="261" r:id="rId5"/>
    <p:sldId id="264" r:id="rId6"/>
  </p:sldIdLst>
  <p:sldSz cx="20104100" cy="11309350"/>
  <p:notesSz cx="20104100" cy="113093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6"/>
    <a:srgbClr val="2A2C65"/>
    <a:srgbClr val="E17A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CCF8E55-93B2-A214-20F7-A0380614D6DA}" v="5" dt="2026-01-12T12:01:37.313"/>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880"/>
        <p:guide pos="216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nia ASKHER" userId="54de4181-403a-4338-9fd4-406224cb791e" providerId="ADAL" clId="{386E0125-3CE7-476D-9EBB-AF9B155A7586}"/>
    <pc:docChg chg="addSld delSld modSld delMainMaster">
      <pc:chgData name="Sonia ASKHER" userId="54de4181-403a-4338-9fd4-406224cb791e" providerId="ADAL" clId="{386E0125-3CE7-476D-9EBB-AF9B155A7586}" dt="2025-12-19T09:10:17.679" v="2"/>
      <pc:docMkLst>
        <pc:docMk/>
      </pc:docMkLst>
      <pc:sldChg chg="add del">
        <pc:chgData name="Sonia ASKHER" userId="54de4181-403a-4338-9fd4-406224cb791e" providerId="ADAL" clId="{386E0125-3CE7-476D-9EBB-AF9B155A7586}" dt="2025-12-19T09:10:17.679" v="2"/>
        <pc:sldMkLst>
          <pc:docMk/>
          <pc:sldMk cId="2111408863" sldId="264"/>
        </pc:sldMkLst>
      </pc:sldChg>
    </pc:docChg>
  </pc:docChgLst>
  <pc:docChgLst>
    <pc:chgData name="Natalie OXER" userId="a99e8fb8-78fd-450b-bb40-e5ba3f9210e3" providerId="ADAL" clId="{413CFCB2-FC15-4DE8-8E43-FAA1218BC2F8}"/>
    <pc:docChg chg="modSld">
      <pc:chgData name="Natalie OXER" userId="a99e8fb8-78fd-450b-bb40-e5ba3f9210e3" providerId="ADAL" clId="{413CFCB2-FC15-4DE8-8E43-FAA1218BC2F8}" dt="2025-12-18T19:51:31.233" v="6" actId="139"/>
      <pc:docMkLst>
        <pc:docMk/>
      </pc:docMkLst>
      <pc:sldChg chg="modSp mod">
        <pc:chgData name="Natalie OXER" userId="a99e8fb8-78fd-450b-bb40-e5ba3f9210e3" providerId="ADAL" clId="{413CFCB2-FC15-4DE8-8E43-FAA1218BC2F8}" dt="2025-12-18T19:49:23.172" v="5" actId="20577"/>
        <pc:sldMkLst>
          <pc:docMk/>
          <pc:sldMk cId="2182333825" sldId="261"/>
        </pc:sldMkLst>
        <pc:spChg chg="mod">
          <ac:chgData name="Natalie OXER" userId="a99e8fb8-78fd-450b-bb40-e5ba3f9210e3" providerId="ADAL" clId="{413CFCB2-FC15-4DE8-8E43-FAA1218BC2F8}" dt="2025-12-18T19:49:23.172" v="5" actId="20577"/>
          <ac:spMkLst>
            <pc:docMk/>
            <pc:sldMk cId="2182333825" sldId="261"/>
            <ac:spMk id="54" creationId="{00000000-0000-0000-0000-000000000000}"/>
          </ac:spMkLst>
        </pc:spChg>
      </pc:sldChg>
      <pc:sldChg chg="addSp mod">
        <pc:chgData name="Natalie OXER" userId="a99e8fb8-78fd-450b-bb40-e5ba3f9210e3" providerId="ADAL" clId="{413CFCB2-FC15-4DE8-8E43-FAA1218BC2F8}" dt="2025-12-18T19:51:31.233" v="6" actId="139"/>
        <pc:sldMkLst>
          <pc:docMk/>
          <pc:sldMk cId="2111408863" sldId="264"/>
        </pc:sldMkLst>
        <pc:spChg chg="add">
          <ac:chgData name="Natalie OXER" userId="a99e8fb8-78fd-450b-bb40-e5ba3f9210e3" providerId="ADAL" clId="{413CFCB2-FC15-4DE8-8E43-FAA1218BC2F8}" dt="2025-12-18T19:51:31.233" v="6" actId="139"/>
          <ac:spMkLst>
            <pc:docMk/>
            <pc:sldMk cId="2111408863" sldId="264"/>
            <ac:spMk id="5" creationId="{7E96D5B7-D2B6-5F79-7B28-C561EF4AB984}"/>
          </ac:spMkLst>
        </pc:spChg>
      </pc:sldChg>
    </pc:docChg>
  </pc:docChgLst>
  <pc:docChgLst>
    <pc:chgData name="Asma BIBI" userId="S::abibi@tpa.keystrust.org::d1d5d2bd-6716-4131-aeeb-e739226825e7" providerId="AD" clId="Web-{C6A6AB26-D744-0B55-F9B3-171EF17F17E1}"/>
    <pc:docChg chg="addSld modSld">
      <pc:chgData name="Asma BIBI" userId="S::abibi@tpa.keystrust.org::d1d5d2bd-6716-4131-aeeb-e739226825e7" providerId="AD" clId="Web-{C6A6AB26-D744-0B55-F9B3-171EF17F17E1}" dt="2025-12-16T16:04:16.138" v="8" actId="20577"/>
      <pc:docMkLst>
        <pc:docMk/>
      </pc:docMkLst>
    </pc:docChg>
  </pc:docChgLst>
  <pc:docChgLst>
    <pc:chgData name="Hannah KIRKPATRICK" userId="S::hkirkpatrick@tpa.keystrust.org::278e6e03-8740-46c4-a63d-f631dae21745" providerId="AD" clId="Web-{4CCF8E55-93B2-A214-20F7-A0380614D6DA}"/>
    <pc:docChg chg="modSld">
      <pc:chgData name="Hannah KIRKPATRICK" userId="S::hkirkpatrick@tpa.keystrust.org::278e6e03-8740-46c4-a63d-f631dae21745" providerId="AD" clId="Web-{4CCF8E55-93B2-A214-20F7-A0380614D6DA}" dt="2026-01-12T12:01:36.485" v="1" actId="20577"/>
      <pc:docMkLst>
        <pc:docMk/>
      </pc:docMkLst>
      <pc:sldChg chg="modSp">
        <pc:chgData name="Hannah KIRKPATRICK" userId="S::hkirkpatrick@tpa.keystrust.org::278e6e03-8740-46c4-a63d-f631dae21745" providerId="AD" clId="Web-{4CCF8E55-93B2-A214-20F7-A0380614D6DA}" dt="2026-01-12T12:01:36.485" v="1" actId="20577"/>
        <pc:sldMkLst>
          <pc:docMk/>
          <pc:sldMk cId="2111408863" sldId="264"/>
        </pc:sldMkLst>
        <pc:spChg chg="mod">
          <ac:chgData name="Hannah KIRKPATRICK" userId="S::hkirkpatrick@tpa.keystrust.org::278e6e03-8740-46c4-a63d-f631dae21745" providerId="AD" clId="Web-{4CCF8E55-93B2-A214-20F7-A0380614D6DA}" dt="2026-01-12T12:01:36.485" v="1" actId="20577"/>
          <ac:spMkLst>
            <pc:docMk/>
            <pc:sldMk cId="2111408863" sldId="264"/>
            <ac:spMk id="8" creationId="{99D7EA3F-EF74-FF60-8F82-72564B6D637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8712200" cy="5667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11387138" y="0"/>
            <a:ext cx="8712200" cy="566738"/>
          </a:xfrm>
          <a:prstGeom prst="rect">
            <a:avLst/>
          </a:prstGeom>
        </p:spPr>
        <p:txBody>
          <a:bodyPr vert="horz" lIns="91440" tIns="45720" rIns="91440" bIns="45720" rtlCol="0"/>
          <a:lstStyle>
            <a:lvl1pPr algn="r">
              <a:defRPr sz="1200"/>
            </a:lvl1pPr>
          </a:lstStyle>
          <a:p>
            <a:fld id="{D2FF9D7D-729E-4454-863D-1AB56518B7FF}" type="datetimeFigureOut">
              <a:rPr lang="en-GB" smtClean="0"/>
              <a:t>12/01/2026</a:t>
            </a:fld>
            <a:endParaRPr lang="en-GB"/>
          </a:p>
        </p:txBody>
      </p:sp>
      <p:sp>
        <p:nvSpPr>
          <p:cNvPr id="4" name="Slide Image Placeholder 3"/>
          <p:cNvSpPr>
            <a:spLocks noGrp="1" noRot="1" noChangeAspect="1"/>
          </p:cNvSpPr>
          <p:nvPr>
            <p:ph type="sldImg" idx="2"/>
          </p:nvPr>
        </p:nvSpPr>
        <p:spPr>
          <a:xfrm>
            <a:off x="6659563" y="1414463"/>
            <a:ext cx="6784975" cy="38163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2009775" y="5441950"/>
            <a:ext cx="16084550" cy="44545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0742613"/>
            <a:ext cx="8712200" cy="5667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11387138" y="10742613"/>
            <a:ext cx="8712200" cy="566737"/>
          </a:xfrm>
          <a:prstGeom prst="rect">
            <a:avLst/>
          </a:prstGeom>
        </p:spPr>
        <p:txBody>
          <a:bodyPr vert="horz" lIns="91440" tIns="45720" rIns="91440" bIns="45720" rtlCol="0" anchor="b"/>
          <a:lstStyle>
            <a:lvl1pPr algn="r">
              <a:defRPr sz="1200"/>
            </a:lvl1pPr>
          </a:lstStyle>
          <a:p>
            <a:fld id="{BB94A0E6-BE38-4B40-A126-E1822A68D038}" type="slidenum">
              <a:rPr lang="en-GB" smtClean="0"/>
              <a:t>‹#›</a:t>
            </a:fld>
            <a:endParaRPr lang="en-GB"/>
          </a:p>
        </p:txBody>
      </p:sp>
    </p:spTree>
    <p:extLst>
      <p:ext uri="{BB962C8B-B14F-4D97-AF65-F5344CB8AC3E}">
        <p14:creationId xmlns:p14="http://schemas.microsoft.com/office/powerpoint/2010/main" val="33314807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a:extLst>
            <a:ext uri="{FF2B5EF4-FFF2-40B4-BE49-F238E27FC236}">
              <a16:creationId xmlns:a16="http://schemas.microsoft.com/office/drawing/2014/main" id="{7F718D2B-30AF-344C-3873-9A5F5168D83E}"/>
            </a:ext>
          </a:extLst>
        </p:cNvPr>
        <p:cNvGrpSpPr/>
        <p:nvPr/>
      </p:nvGrpSpPr>
      <p:grpSpPr>
        <a:xfrm>
          <a:off x="0" y="0"/>
          <a:ext cx="0" cy="0"/>
          <a:chOff x="0" y="0"/>
          <a:chExt cx="0" cy="0"/>
        </a:xfrm>
      </p:grpSpPr>
      <p:sp>
        <p:nvSpPr>
          <p:cNvPr id="51" name="Google Shape;51;p:notes">
            <a:extLst>
              <a:ext uri="{FF2B5EF4-FFF2-40B4-BE49-F238E27FC236}">
                <a16:creationId xmlns:a16="http://schemas.microsoft.com/office/drawing/2014/main" id="{CE5E52ED-14BA-A446-FA65-71C32BFACC4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a:extLst>
              <a:ext uri="{FF2B5EF4-FFF2-40B4-BE49-F238E27FC236}">
                <a16:creationId xmlns:a16="http://schemas.microsoft.com/office/drawing/2014/main" id="{A9AAE9CF-4021-4D20-1A77-8A6BB787493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96589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85326" y="1637146"/>
            <a:ext cx="18733486" cy="451318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10400"/>
              <a:buNone/>
              <a:defRPr sz="11433"/>
            </a:lvl1pPr>
            <a:lvl2pPr lvl="1" algn="ctr">
              <a:spcBef>
                <a:spcPts val="0"/>
              </a:spcBef>
              <a:spcAft>
                <a:spcPts val="0"/>
              </a:spcAft>
              <a:buSzPts val="10400"/>
              <a:buNone/>
              <a:defRPr sz="11433"/>
            </a:lvl2pPr>
            <a:lvl3pPr lvl="2" algn="ctr">
              <a:spcBef>
                <a:spcPts val="0"/>
              </a:spcBef>
              <a:spcAft>
                <a:spcPts val="0"/>
              </a:spcAft>
              <a:buSzPts val="10400"/>
              <a:buNone/>
              <a:defRPr sz="11433"/>
            </a:lvl3pPr>
            <a:lvl4pPr lvl="3" algn="ctr">
              <a:spcBef>
                <a:spcPts val="0"/>
              </a:spcBef>
              <a:spcAft>
                <a:spcPts val="0"/>
              </a:spcAft>
              <a:buSzPts val="10400"/>
              <a:buNone/>
              <a:defRPr sz="11433"/>
            </a:lvl4pPr>
            <a:lvl5pPr lvl="4" algn="ctr">
              <a:spcBef>
                <a:spcPts val="0"/>
              </a:spcBef>
              <a:spcAft>
                <a:spcPts val="0"/>
              </a:spcAft>
              <a:buSzPts val="10400"/>
              <a:buNone/>
              <a:defRPr sz="11433"/>
            </a:lvl5pPr>
            <a:lvl6pPr lvl="5" algn="ctr">
              <a:spcBef>
                <a:spcPts val="0"/>
              </a:spcBef>
              <a:spcAft>
                <a:spcPts val="0"/>
              </a:spcAft>
              <a:buSzPts val="10400"/>
              <a:buNone/>
              <a:defRPr sz="11433"/>
            </a:lvl6pPr>
            <a:lvl7pPr lvl="6" algn="ctr">
              <a:spcBef>
                <a:spcPts val="0"/>
              </a:spcBef>
              <a:spcAft>
                <a:spcPts val="0"/>
              </a:spcAft>
              <a:buSzPts val="10400"/>
              <a:buNone/>
              <a:defRPr sz="11433"/>
            </a:lvl7pPr>
            <a:lvl8pPr lvl="7" algn="ctr">
              <a:spcBef>
                <a:spcPts val="0"/>
              </a:spcBef>
              <a:spcAft>
                <a:spcPts val="0"/>
              </a:spcAft>
              <a:buSzPts val="10400"/>
              <a:buNone/>
              <a:defRPr sz="11433"/>
            </a:lvl8pPr>
            <a:lvl9pPr lvl="8" algn="ctr">
              <a:spcBef>
                <a:spcPts val="0"/>
              </a:spcBef>
              <a:spcAft>
                <a:spcPts val="0"/>
              </a:spcAft>
              <a:buSzPts val="10400"/>
              <a:buNone/>
              <a:defRPr sz="11433"/>
            </a:lvl9pPr>
          </a:lstStyle>
          <a:p>
            <a:endParaRPr/>
          </a:p>
        </p:txBody>
      </p:sp>
      <p:sp>
        <p:nvSpPr>
          <p:cNvPr id="11" name="Google Shape;11;p2"/>
          <p:cNvSpPr txBox="1">
            <a:spLocks noGrp="1"/>
          </p:cNvSpPr>
          <p:nvPr>
            <p:ph type="subTitle" idx="1"/>
          </p:nvPr>
        </p:nvSpPr>
        <p:spPr>
          <a:xfrm>
            <a:off x="685307" y="6231576"/>
            <a:ext cx="18733486" cy="1742741"/>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5600"/>
              <a:buNone/>
              <a:defRPr sz="6156"/>
            </a:lvl1pPr>
            <a:lvl2pPr lvl="1" algn="ctr">
              <a:lnSpc>
                <a:spcPct val="100000"/>
              </a:lnSpc>
              <a:spcBef>
                <a:spcPts val="0"/>
              </a:spcBef>
              <a:spcAft>
                <a:spcPts val="0"/>
              </a:spcAft>
              <a:buSzPts val="5600"/>
              <a:buNone/>
              <a:defRPr sz="6156"/>
            </a:lvl2pPr>
            <a:lvl3pPr lvl="2" algn="ctr">
              <a:lnSpc>
                <a:spcPct val="100000"/>
              </a:lnSpc>
              <a:spcBef>
                <a:spcPts val="0"/>
              </a:spcBef>
              <a:spcAft>
                <a:spcPts val="0"/>
              </a:spcAft>
              <a:buSzPts val="5600"/>
              <a:buNone/>
              <a:defRPr sz="6156"/>
            </a:lvl3pPr>
            <a:lvl4pPr lvl="3" algn="ctr">
              <a:lnSpc>
                <a:spcPct val="100000"/>
              </a:lnSpc>
              <a:spcBef>
                <a:spcPts val="0"/>
              </a:spcBef>
              <a:spcAft>
                <a:spcPts val="0"/>
              </a:spcAft>
              <a:buSzPts val="5600"/>
              <a:buNone/>
              <a:defRPr sz="6156"/>
            </a:lvl4pPr>
            <a:lvl5pPr lvl="4" algn="ctr">
              <a:lnSpc>
                <a:spcPct val="100000"/>
              </a:lnSpc>
              <a:spcBef>
                <a:spcPts val="0"/>
              </a:spcBef>
              <a:spcAft>
                <a:spcPts val="0"/>
              </a:spcAft>
              <a:buSzPts val="5600"/>
              <a:buNone/>
              <a:defRPr sz="6156"/>
            </a:lvl5pPr>
            <a:lvl6pPr lvl="5" algn="ctr">
              <a:lnSpc>
                <a:spcPct val="100000"/>
              </a:lnSpc>
              <a:spcBef>
                <a:spcPts val="0"/>
              </a:spcBef>
              <a:spcAft>
                <a:spcPts val="0"/>
              </a:spcAft>
              <a:buSzPts val="5600"/>
              <a:buNone/>
              <a:defRPr sz="6156"/>
            </a:lvl6pPr>
            <a:lvl7pPr lvl="6" algn="ctr">
              <a:lnSpc>
                <a:spcPct val="100000"/>
              </a:lnSpc>
              <a:spcBef>
                <a:spcPts val="0"/>
              </a:spcBef>
              <a:spcAft>
                <a:spcPts val="0"/>
              </a:spcAft>
              <a:buSzPts val="5600"/>
              <a:buNone/>
              <a:defRPr sz="6156"/>
            </a:lvl7pPr>
            <a:lvl8pPr lvl="7" algn="ctr">
              <a:lnSpc>
                <a:spcPct val="100000"/>
              </a:lnSpc>
              <a:spcBef>
                <a:spcPts val="0"/>
              </a:spcBef>
              <a:spcAft>
                <a:spcPts val="0"/>
              </a:spcAft>
              <a:buSzPts val="5600"/>
              <a:buNone/>
              <a:defRPr sz="6156"/>
            </a:lvl8pPr>
            <a:lvl9pPr lvl="8" algn="ctr">
              <a:lnSpc>
                <a:spcPct val="100000"/>
              </a:lnSpc>
              <a:spcBef>
                <a:spcPts val="0"/>
              </a:spcBef>
              <a:spcAft>
                <a:spcPts val="0"/>
              </a:spcAft>
              <a:buSzPts val="5600"/>
              <a:buNone/>
              <a:defRPr sz="6156"/>
            </a:lvl9pPr>
          </a:lstStyle>
          <a:p>
            <a:endParaRPr/>
          </a:p>
        </p:txBody>
      </p:sp>
      <p:sp>
        <p:nvSpPr>
          <p:cNvPr id="12" name="Google Shape;12;p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3268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85307" y="4729215"/>
            <a:ext cx="18733486" cy="1850921"/>
          </a:xfrm>
          <a:prstGeom prst="rect">
            <a:avLst/>
          </a:prstGeom>
        </p:spPr>
        <p:txBody>
          <a:bodyPr spcFirstLastPara="1" wrap="square" lIns="182850" tIns="182850" rIns="182850" bIns="182850" anchor="ctr" anchorCtr="0">
            <a:normAutofit/>
          </a:bodyPr>
          <a:lstStyle>
            <a:lvl1pPr lvl="0" algn="ctr">
              <a:spcBef>
                <a:spcPts val="0"/>
              </a:spcBef>
              <a:spcAft>
                <a:spcPts val="0"/>
              </a:spcAft>
              <a:buSzPts val="7200"/>
              <a:buNone/>
              <a:defRPr sz="7915"/>
            </a:lvl1pPr>
            <a:lvl2pPr lvl="1" algn="ctr">
              <a:spcBef>
                <a:spcPts val="0"/>
              </a:spcBef>
              <a:spcAft>
                <a:spcPts val="0"/>
              </a:spcAft>
              <a:buSzPts val="7200"/>
              <a:buNone/>
              <a:defRPr sz="7915"/>
            </a:lvl2pPr>
            <a:lvl3pPr lvl="2" algn="ctr">
              <a:spcBef>
                <a:spcPts val="0"/>
              </a:spcBef>
              <a:spcAft>
                <a:spcPts val="0"/>
              </a:spcAft>
              <a:buSzPts val="7200"/>
              <a:buNone/>
              <a:defRPr sz="7915"/>
            </a:lvl3pPr>
            <a:lvl4pPr lvl="3" algn="ctr">
              <a:spcBef>
                <a:spcPts val="0"/>
              </a:spcBef>
              <a:spcAft>
                <a:spcPts val="0"/>
              </a:spcAft>
              <a:buSzPts val="7200"/>
              <a:buNone/>
              <a:defRPr sz="7915"/>
            </a:lvl4pPr>
            <a:lvl5pPr lvl="4" algn="ctr">
              <a:spcBef>
                <a:spcPts val="0"/>
              </a:spcBef>
              <a:spcAft>
                <a:spcPts val="0"/>
              </a:spcAft>
              <a:buSzPts val="7200"/>
              <a:buNone/>
              <a:defRPr sz="7915"/>
            </a:lvl5pPr>
            <a:lvl6pPr lvl="5" algn="ctr">
              <a:spcBef>
                <a:spcPts val="0"/>
              </a:spcBef>
              <a:spcAft>
                <a:spcPts val="0"/>
              </a:spcAft>
              <a:buSzPts val="7200"/>
              <a:buNone/>
              <a:defRPr sz="7915"/>
            </a:lvl6pPr>
            <a:lvl7pPr lvl="6" algn="ctr">
              <a:spcBef>
                <a:spcPts val="0"/>
              </a:spcBef>
              <a:spcAft>
                <a:spcPts val="0"/>
              </a:spcAft>
              <a:buSzPts val="7200"/>
              <a:buNone/>
              <a:defRPr sz="7915"/>
            </a:lvl7pPr>
            <a:lvl8pPr lvl="7" algn="ctr">
              <a:spcBef>
                <a:spcPts val="0"/>
              </a:spcBef>
              <a:spcAft>
                <a:spcPts val="0"/>
              </a:spcAft>
              <a:buSzPts val="7200"/>
              <a:buNone/>
              <a:defRPr sz="7915"/>
            </a:lvl8pPr>
            <a:lvl9pPr lvl="8" algn="ctr">
              <a:spcBef>
                <a:spcPts val="0"/>
              </a:spcBef>
              <a:spcAft>
                <a:spcPts val="0"/>
              </a:spcAft>
              <a:buSzPts val="7200"/>
              <a:buNone/>
              <a:defRPr sz="7915"/>
            </a:lvl9pPr>
          </a:lstStyle>
          <a:p>
            <a:endParaRPr/>
          </a:p>
        </p:txBody>
      </p:sp>
      <p:sp>
        <p:nvSpPr>
          <p:cNvPr id="15" name="Google Shape;15;p3"/>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83526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18" name="Google Shape;18;p4"/>
          <p:cNvSpPr txBox="1">
            <a:spLocks noGrp="1"/>
          </p:cNvSpPr>
          <p:nvPr>
            <p:ph type="body" idx="1"/>
          </p:nvPr>
        </p:nvSpPr>
        <p:spPr>
          <a:xfrm>
            <a:off x="685307" y="2534022"/>
            <a:ext cx="18733486" cy="7511862"/>
          </a:xfrm>
          <a:prstGeom prst="rect">
            <a:avLst/>
          </a:prstGeom>
        </p:spPr>
        <p:txBody>
          <a:bodyPr spcFirstLastPara="1" wrap="square" lIns="182850" tIns="182850" rIns="182850" bIns="182850" anchor="t"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19" name="Google Shape;19;p4"/>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603335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2" name="Google Shape;22;p5"/>
          <p:cNvSpPr txBox="1">
            <a:spLocks noGrp="1"/>
          </p:cNvSpPr>
          <p:nvPr>
            <p:ph type="body" idx="1"/>
          </p:nvPr>
        </p:nvSpPr>
        <p:spPr>
          <a:xfrm>
            <a:off x="685307"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3" name="Google Shape;23;p5"/>
          <p:cNvSpPr txBox="1">
            <a:spLocks noGrp="1"/>
          </p:cNvSpPr>
          <p:nvPr>
            <p:ph type="body" idx="2"/>
          </p:nvPr>
        </p:nvSpPr>
        <p:spPr>
          <a:xfrm>
            <a:off x="10624568"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4" name="Google Shape;24;p5"/>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632755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7" name="Google Shape;27;p6"/>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133212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685307" y="1221634"/>
            <a:ext cx="6173700" cy="1661607"/>
          </a:xfrm>
          <a:prstGeom prst="rect">
            <a:avLst/>
          </a:prstGeom>
        </p:spPr>
        <p:txBody>
          <a:bodyPr spcFirstLastPara="1" wrap="square" lIns="182850" tIns="182850" rIns="182850" bIns="182850" anchor="b" anchorCtr="0">
            <a:normAutofit/>
          </a:bodyPr>
          <a:lstStyle>
            <a:lvl1pPr lvl="0">
              <a:spcBef>
                <a:spcPts val="0"/>
              </a:spcBef>
              <a:spcAft>
                <a:spcPts val="0"/>
              </a:spcAft>
              <a:buSzPts val="4800"/>
              <a:buNone/>
              <a:defRPr sz="5277"/>
            </a:lvl1pPr>
            <a:lvl2pPr lvl="1">
              <a:spcBef>
                <a:spcPts val="0"/>
              </a:spcBef>
              <a:spcAft>
                <a:spcPts val="0"/>
              </a:spcAft>
              <a:buSzPts val="4800"/>
              <a:buNone/>
              <a:defRPr sz="5277"/>
            </a:lvl2pPr>
            <a:lvl3pPr lvl="2">
              <a:spcBef>
                <a:spcPts val="0"/>
              </a:spcBef>
              <a:spcAft>
                <a:spcPts val="0"/>
              </a:spcAft>
              <a:buSzPts val="4800"/>
              <a:buNone/>
              <a:defRPr sz="5277"/>
            </a:lvl3pPr>
            <a:lvl4pPr lvl="3">
              <a:spcBef>
                <a:spcPts val="0"/>
              </a:spcBef>
              <a:spcAft>
                <a:spcPts val="0"/>
              </a:spcAft>
              <a:buSzPts val="4800"/>
              <a:buNone/>
              <a:defRPr sz="5277"/>
            </a:lvl4pPr>
            <a:lvl5pPr lvl="4">
              <a:spcBef>
                <a:spcPts val="0"/>
              </a:spcBef>
              <a:spcAft>
                <a:spcPts val="0"/>
              </a:spcAft>
              <a:buSzPts val="4800"/>
              <a:buNone/>
              <a:defRPr sz="5277"/>
            </a:lvl5pPr>
            <a:lvl6pPr lvl="5">
              <a:spcBef>
                <a:spcPts val="0"/>
              </a:spcBef>
              <a:spcAft>
                <a:spcPts val="0"/>
              </a:spcAft>
              <a:buSzPts val="4800"/>
              <a:buNone/>
              <a:defRPr sz="5277"/>
            </a:lvl6pPr>
            <a:lvl7pPr lvl="6">
              <a:spcBef>
                <a:spcPts val="0"/>
              </a:spcBef>
              <a:spcAft>
                <a:spcPts val="0"/>
              </a:spcAft>
              <a:buSzPts val="4800"/>
              <a:buNone/>
              <a:defRPr sz="5277"/>
            </a:lvl7pPr>
            <a:lvl8pPr lvl="7">
              <a:spcBef>
                <a:spcPts val="0"/>
              </a:spcBef>
              <a:spcAft>
                <a:spcPts val="0"/>
              </a:spcAft>
              <a:buSzPts val="4800"/>
              <a:buNone/>
              <a:defRPr sz="5277"/>
            </a:lvl8pPr>
            <a:lvl9pPr lvl="8">
              <a:spcBef>
                <a:spcPts val="0"/>
              </a:spcBef>
              <a:spcAft>
                <a:spcPts val="0"/>
              </a:spcAft>
              <a:buSzPts val="4800"/>
              <a:buNone/>
              <a:defRPr sz="5277"/>
            </a:lvl9pPr>
          </a:lstStyle>
          <a:p>
            <a:endParaRPr/>
          </a:p>
        </p:txBody>
      </p:sp>
      <p:sp>
        <p:nvSpPr>
          <p:cNvPr id="30" name="Google Shape;30;p7"/>
          <p:cNvSpPr txBox="1">
            <a:spLocks noGrp="1"/>
          </p:cNvSpPr>
          <p:nvPr>
            <p:ph type="body" idx="1"/>
          </p:nvPr>
        </p:nvSpPr>
        <p:spPr>
          <a:xfrm>
            <a:off x="685307" y="3055404"/>
            <a:ext cx="6173700" cy="6990755"/>
          </a:xfrm>
          <a:prstGeom prst="rect">
            <a:avLst/>
          </a:prstGeom>
        </p:spPr>
        <p:txBody>
          <a:bodyPr spcFirstLastPara="1" wrap="square" lIns="182850" tIns="182850" rIns="182850" bIns="182850" anchor="t" anchorCtr="0">
            <a:normAutofit/>
          </a:bodyPr>
          <a:lstStyle>
            <a:lvl1pPr marL="502600" lvl="0" indent="-418833">
              <a:spcBef>
                <a:spcPts val="0"/>
              </a:spcBef>
              <a:spcAft>
                <a:spcPts val="0"/>
              </a:spcAft>
              <a:buSzPts val="2400"/>
              <a:buChar char="●"/>
              <a:defRPr sz="263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31" name="Google Shape;31;p7"/>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801313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1077869" y="989774"/>
            <a:ext cx="14000316" cy="8994710"/>
          </a:xfrm>
          <a:prstGeom prst="rect">
            <a:avLst/>
          </a:prstGeom>
        </p:spPr>
        <p:txBody>
          <a:bodyPr spcFirstLastPara="1" wrap="square" lIns="182850" tIns="182850" rIns="182850" bIns="182850" anchor="ctr" anchorCtr="0">
            <a:normAutofit/>
          </a:bodyPr>
          <a:lstStyle>
            <a:lvl1pPr lvl="0">
              <a:spcBef>
                <a:spcPts val="0"/>
              </a:spcBef>
              <a:spcAft>
                <a:spcPts val="0"/>
              </a:spcAft>
              <a:buSzPts val="9600"/>
              <a:buNone/>
              <a:defRPr sz="10553"/>
            </a:lvl1pPr>
            <a:lvl2pPr lvl="1">
              <a:spcBef>
                <a:spcPts val="0"/>
              </a:spcBef>
              <a:spcAft>
                <a:spcPts val="0"/>
              </a:spcAft>
              <a:buSzPts val="9600"/>
              <a:buNone/>
              <a:defRPr sz="10553"/>
            </a:lvl2pPr>
            <a:lvl3pPr lvl="2">
              <a:spcBef>
                <a:spcPts val="0"/>
              </a:spcBef>
              <a:spcAft>
                <a:spcPts val="0"/>
              </a:spcAft>
              <a:buSzPts val="9600"/>
              <a:buNone/>
              <a:defRPr sz="10553"/>
            </a:lvl3pPr>
            <a:lvl4pPr lvl="3">
              <a:spcBef>
                <a:spcPts val="0"/>
              </a:spcBef>
              <a:spcAft>
                <a:spcPts val="0"/>
              </a:spcAft>
              <a:buSzPts val="9600"/>
              <a:buNone/>
              <a:defRPr sz="10553"/>
            </a:lvl4pPr>
            <a:lvl5pPr lvl="4">
              <a:spcBef>
                <a:spcPts val="0"/>
              </a:spcBef>
              <a:spcAft>
                <a:spcPts val="0"/>
              </a:spcAft>
              <a:buSzPts val="9600"/>
              <a:buNone/>
              <a:defRPr sz="10553"/>
            </a:lvl5pPr>
            <a:lvl6pPr lvl="5">
              <a:spcBef>
                <a:spcPts val="0"/>
              </a:spcBef>
              <a:spcAft>
                <a:spcPts val="0"/>
              </a:spcAft>
              <a:buSzPts val="9600"/>
              <a:buNone/>
              <a:defRPr sz="10553"/>
            </a:lvl6pPr>
            <a:lvl7pPr lvl="6">
              <a:spcBef>
                <a:spcPts val="0"/>
              </a:spcBef>
              <a:spcAft>
                <a:spcPts val="0"/>
              </a:spcAft>
              <a:buSzPts val="9600"/>
              <a:buNone/>
              <a:defRPr sz="10553"/>
            </a:lvl7pPr>
            <a:lvl8pPr lvl="7">
              <a:spcBef>
                <a:spcPts val="0"/>
              </a:spcBef>
              <a:spcAft>
                <a:spcPts val="0"/>
              </a:spcAft>
              <a:buSzPts val="9600"/>
              <a:buNone/>
              <a:defRPr sz="10553"/>
            </a:lvl8pPr>
            <a:lvl9pPr lvl="8">
              <a:spcBef>
                <a:spcPts val="0"/>
              </a:spcBef>
              <a:spcAft>
                <a:spcPts val="0"/>
              </a:spcAft>
              <a:buSzPts val="9600"/>
              <a:buNone/>
              <a:defRPr sz="10553"/>
            </a:lvl9pPr>
          </a:lstStyle>
          <a:p>
            <a:endParaRPr/>
          </a:p>
        </p:txBody>
      </p:sp>
      <p:sp>
        <p:nvSpPr>
          <p:cNvPr id="34" name="Google Shape;34;p8"/>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351907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10052050" y="-275"/>
            <a:ext cx="10052050" cy="11309350"/>
          </a:xfrm>
          <a:prstGeom prst="rect">
            <a:avLst/>
          </a:prstGeom>
          <a:solidFill>
            <a:schemeClr val="lt2"/>
          </a:solidFill>
          <a:ln>
            <a:noFill/>
          </a:ln>
        </p:spPr>
        <p:txBody>
          <a:bodyPr spcFirstLastPara="1" wrap="square" lIns="201008" tIns="201008" rIns="201008" bIns="201008" anchor="ctr" anchorCtr="0">
            <a:noAutofit/>
          </a:bodyPr>
          <a:lstStyle/>
          <a:p>
            <a:pPr marL="0" lvl="0" indent="0" algn="l" rtl="0">
              <a:spcBef>
                <a:spcPts val="0"/>
              </a:spcBef>
              <a:spcAft>
                <a:spcPts val="0"/>
              </a:spcAft>
              <a:buNone/>
            </a:pPr>
            <a:endParaRPr sz="1979"/>
          </a:p>
        </p:txBody>
      </p:sp>
      <p:sp>
        <p:nvSpPr>
          <p:cNvPr id="37" name="Google Shape;37;p9"/>
          <p:cNvSpPr txBox="1">
            <a:spLocks noGrp="1"/>
          </p:cNvSpPr>
          <p:nvPr>
            <p:ph type="title"/>
          </p:nvPr>
        </p:nvSpPr>
        <p:spPr>
          <a:xfrm>
            <a:off x="583731" y="2711463"/>
            <a:ext cx="8893822" cy="3259230"/>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8400"/>
              <a:buNone/>
              <a:defRPr sz="9234"/>
            </a:lvl1pPr>
            <a:lvl2pPr lvl="1" algn="ctr">
              <a:spcBef>
                <a:spcPts val="0"/>
              </a:spcBef>
              <a:spcAft>
                <a:spcPts val="0"/>
              </a:spcAft>
              <a:buSzPts val="8400"/>
              <a:buNone/>
              <a:defRPr sz="9234"/>
            </a:lvl2pPr>
            <a:lvl3pPr lvl="2" algn="ctr">
              <a:spcBef>
                <a:spcPts val="0"/>
              </a:spcBef>
              <a:spcAft>
                <a:spcPts val="0"/>
              </a:spcAft>
              <a:buSzPts val="8400"/>
              <a:buNone/>
              <a:defRPr sz="9234"/>
            </a:lvl3pPr>
            <a:lvl4pPr lvl="3" algn="ctr">
              <a:spcBef>
                <a:spcPts val="0"/>
              </a:spcBef>
              <a:spcAft>
                <a:spcPts val="0"/>
              </a:spcAft>
              <a:buSzPts val="8400"/>
              <a:buNone/>
              <a:defRPr sz="9234"/>
            </a:lvl4pPr>
            <a:lvl5pPr lvl="4" algn="ctr">
              <a:spcBef>
                <a:spcPts val="0"/>
              </a:spcBef>
              <a:spcAft>
                <a:spcPts val="0"/>
              </a:spcAft>
              <a:buSzPts val="8400"/>
              <a:buNone/>
              <a:defRPr sz="9234"/>
            </a:lvl5pPr>
            <a:lvl6pPr lvl="5" algn="ctr">
              <a:spcBef>
                <a:spcPts val="0"/>
              </a:spcBef>
              <a:spcAft>
                <a:spcPts val="0"/>
              </a:spcAft>
              <a:buSzPts val="8400"/>
              <a:buNone/>
              <a:defRPr sz="9234"/>
            </a:lvl6pPr>
            <a:lvl7pPr lvl="6" algn="ctr">
              <a:spcBef>
                <a:spcPts val="0"/>
              </a:spcBef>
              <a:spcAft>
                <a:spcPts val="0"/>
              </a:spcAft>
              <a:buSzPts val="8400"/>
              <a:buNone/>
              <a:defRPr sz="9234"/>
            </a:lvl7pPr>
            <a:lvl8pPr lvl="7" algn="ctr">
              <a:spcBef>
                <a:spcPts val="0"/>
              </a:spcBef>
              <a:spcAft>
                <a:spcPts val="0"/>
              </a:spcAft>
              <a:buSzPts val="8400"/>
              <a:buNone/>
              <a:defRPr sz="9234"/>
            </a:lvl8pPr>
            <a:lvl9pPr lvl="8" algn="ctr">
              <a:spcBef>
                <a:spcPts val="0"/>
              </a:spcBef>
              <a:spcAft>
                <a:spcPts val="0"/>
              </a:spcAft>
              <a:buSzPts val="8400"/>
              <a:buNone/>
              <a:defRPr sz="9234"/>
            </a:lvl9pPr>
          </a:lstStyle>
          <a:p>
            <a:endParaRPr/>
          </a:p>
        </p:txBody>
      </p:sp>
      <p:sp>
        <p:nvSpPr>
          <p:cNvPr id="38" name="Google Shape;38;p9"/>
          <p:cNvSpPr txBox="1">
            <a:spLocks noGrp="1"/>
          </p:cNvSpPr>
          <p:nvPr>
            <p:ph type="subTitle" idx="1"/>
          </p:nvPr>
        </p:nvSpPr>
        <p:spPr>
          <a:xfrm>
            <a:off x="583731" y="6163305"/>
            <a:ext cx="8893822" cy="2715695"/>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4200"/>
              <a:buNone/>
              <a:defRPr sz="4617"/>
            </a:lvl1pPr>
            <a:lvl2pPr lvl="1" algn="ctr">
              <a:lnSpc>
                <a:spcPct val="100000"/>
              </a:lnSpc>
              <a:spcBef>
                <a:spcPts val="0"/>
              </a:spcBef>
              <a:spcAft>
                <a:spcPts val="0"/>
              </a:spcAft>
              <a:buSzPts val="4200"/>
              <a:buNone/>
              <a:defRPr sz="4617"/>
            </a:lvl2pPr>
            <a:lvl3pPr lvl="2" algn="ctr">
              <a:lnSpc>
                <a:spcPct val="100000"/>
              </a:lnSpc>
              <a:spcBef>
                <a:spcPts val="0"/>
              </a:spcBef>
              <a:spcAft>
                <a:spcPts val="0"/>
              </a:spcAft>
              <a:buSzPts val="4200"/>
              <a:buNone/>
              <a:defRPr sz="4617"/>
            </a:lvl3pPr>
            <a:lvl4pPr lvl="3" algn="ctr">
              <a:lnSpc>
                <a:spcPct val="100000"/>
              </a:lnSpc>
              <a:spcBef>
                <a:spcPts val="0"/>
              </a:spcBef>
              <a:spcAft>
                <a:spcPts val="0"/>
              </a:spcAft>
              <a:buSzPts val="4200"/>
              <a:buNone/>
              <a:defRPr sz="4617"/>
            </a:lvl4pPr>
            <a:lvl5pPr lvl="4" algn="ctr">
              <a:lnSpc>
                <a:spcPct val="100000"/>
              </a:lnSpc>
              <a:spcBef>
                <a:spcPts val="0"/>
              </a:spcBef>
              <a:spcAft>
                <a:spcPts val="0"/>
              </a:spcAft>
              <a:buSzPts val="4200"/>
              <a:buNone/>
              <a:defRPr sz="4617"/>
            </a:lvl5pPr>
            <a:lvl6pPr lvl="5" algn="ctr">
              <a:lnSpc>
                <a:spcPct val="100000"/>
              </a:lnSpc>
              <a:spcBef>
                <a:spcPts val="0"/>
              </a:spcBef>
              <a:spcAft>
                <a:spcPts val="0"/>
              </a:spcAft>
              <a:buSzPts val="4200"/>
              <a:buNone/>
              <a:defRPr sz="4617"/>
            </a:lvl6pPr>
            <a:lvl7pPr lvl="6" algn="ctr">
              <a:lnSpc>
                <a:spcPct val="100000"/>
              </a:lnSpc>
              <a:spcBef>
                <a:spcPts val="0"/>
              </a:spcBef>
              <a:spcAft>
                <a:spcPts val="0"/>
              </a:spcAft>
              <a:buSzPts val="4200"/>
              <a:buNone/>
              <a:defRPr sz="4617"/>
            </a:lvl7pPr>
            <a:lvl8pPr lvl="7" algn="ctr">
              <a:lnSpc>
                <a:spcPct val="100000"/>
              </a:lnSpc>
              <a:spcBef>
                <a:spcPts val="0"/>
              </a:spcBef>
              <a:spcAft>
                <a:spcPts val="0"/>
              </a:spcAft>
              <a:buSzPts val="4200"/>
              <a:buNone/>
              <a:defRPr sz="4617"/>
            </a:lvl8pPr>
            <a:lvl9pPr lvl="8" algn="ctr">
              <a:lnSpc>
                <a:spcPct val="100000"/>
              </a:lnSpc>
              <a:spcBef>
                <a:spcPts val="0"/>
              </a:spcBef>
              <a:spcAft>
                <a:spcPts val="0"/>
              </a:spcAft>
              <a:buSzPts val="4200"/>
              <a:buNone/>
              <a:defRPr sz="4617"/>
            </a:lvl9pPr>
          </a:lstStyle>
          <a:p>
            <a:endParaRPr/>
          </a:p>
        </p:txBody>
      </p:sp>
      <p:sp>
        <p:nvSpPr>
          <p:cNvPr id="39" name="Google Shape;39;p9"/>
          <p:cNvSpPr txBox="1">
            <a:spLocks noGrp="1"/>
          </p:cNvSpPr>
          <p:nvPr>
            <p:ph type="body" idx="2"/>
          </p:nvPr>
        </p:nvSpPr>
        <p:spPr>
          <a:xfrm>
            <a:off x="10860040" y="1592071"/>
            <a:ext cx="8436071" cy="8124658"/>
          </a:xfrm>
          <a:prstGeom prst="rect">
            <a:avLst/>
          </a:prstGeom>
        </p:spPr>
        <p:txBody>
          <a:bodyPr spcFirstLastPara="1" wrap="square" lIns="182850" tIns="182850" rIns="182850" bIns="182850" anchor="ctr"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40" name="Google Shape;40;p9"/>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21245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685307" y="9302042"/>
            <a:ext cx="13189028" cy="1330473"/>
          </a:xfrm>
          <a:prstGeom prst="rect">
            <a:avLst/>
          </a:prstGeom>
        </p:spPr>
        <p:txBody>
          <a:bodyPr spcFirstLastPara="1" wrap="square" lIns="182850" tIns="182850" rIns="182850" bIns="182850" anchor="ctr" anchorCtr="0">
            <a:normAutofit/>
          </a:bodyPr>
          <a:lstStyle>
            <a:lvl1pPr marL="502600" lvl="0" indent="-251300">
              <a:lnSpc>
                <a:spcPct val="100000"/>
              </a:lnSpc>
              <a:spcBef>
                <a:spcPts val="0"/>
              </a:spcBef>
              <a:spcAft>
                <a:spcPts val="0"/>
              </a:spcAft>
              <a:buSzPts val="3600"/>
              <a:buNone/>
              <a:defRPr/>
            </a:lvl1pPr>
          </a:lstStyle>
          <a:p>
            <a:endParaRPr/>
          </a:p>
        </p:txBody>
      </p:sp>
      <p:sp>
        <p:nvSpPr>
          <p:cNvPr id="43" name="Google Shape;43;p10"/>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055945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685307" y="2432109"/>
            <a:ext cx="18733486" cy="431727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24000"/>
              <a:buNone/>
              <a:defRPr sz="26383"/>
            </a:lvl1pPr>
            <a:lvl2pPr lvl="1" algn="ctr">
              <a:spcBef>
                <a:spcPts val="0"/>
              </a:spcBef>
              <a:spcAft>
                <a:spcPts val="0"/>
              </a:spcAft>
              <a:buSzPts val="24000"/>
              <a:buNone/>
              <a:defRPr sz="26383"/>
            </a:lvl2pPr>
            <a:lvl3pPr lvl="2" algn="ctr">
              <a:spcBef>
                <a:spcPts val="0"/>
              </a:spcBef>
              <a:spcAft>
                <a:spcPts val="0"/>
              </a:spcAft>
              <a:buSzPts val="24000"/>
              <a:buNone/>
              <a:defRPr sz="26383"/>
            </a:lvl3pPr>
            <a:lvl4pPr lvl="3" algn="ctr">
              <a:spcBef>
                <a:spcPts val="0"/>
              </a:spcBef>
              <a:spcAft>
                <a:spcPts val="0"/>
              </a:spcAft>
              <a:buSzPts val="24000"/>
              <a:buNone/>
              <a:defRPr sz="26383"/>
            </a:lvl4pPr>
            <a:lvl5pPr lvl="4" algn="ctr">
              <a:spcBef>
                <a:spcPts val="0"/>
              </a:spcBef>
              <a:spcAft>
                <a:spcPts val="0"/>
              </a:spcAft>
              <a:buSzPts val="24000"/>
              <a:buNone/>
              <a:defRPr sz="26383"/>
            </a:lvl5pPr>
            <a:lvl6pPr lvl="5" algn="ctr">
              <a:spcBef>
                <a:spcPts val="0"/>
              </a:spcBef>
              <a:spcAft>
                <a:spcPts val="0"/>
              </a:spcAft>
              <a:buSzPts val="24000"/>
              <a:buNone/>
              <a:defRPr sz="26383"/>
            </a:lvl6pPr>
            <a:lvl7pPr lvl="6" algn="ctr">
              <a:spcBef>
                <a:spcPts val="0"/>
              </a:spcBef>
              <a:spcAft>
                <a:spcPts val="0"/>
              </a:spcAft>
              <a:buSzPts val="24000"/>
              <a:buNone/>
              <a:defRPr sz="26383"/>
            </a:lvl7pPr>
            <a:lvl8pPr lvl="7" algn="ctr">
              <a:spcBef>
                <a:spcPts val="0"/>
              </a:spcBef>
              <a:spcAft>
                <a:spcPts val="0"/>
              </a:spcAft>
              <a:buSzPts val="24000"/>
              <a:buNone/>
              <a:defRPr sz="26383"/>
            </a:lvl8pPr>
            <a:lvl9pPr lvl="8" algn="ctr">
              <a:spcBef>
                <a:spcPts val="0"/>
              </a:spcBef>
              <a:spcAft>
                <a:spcPts val="0"/>
              </a:spcAft>
              <a:buSzPts val="24000"/>
              <a:buNone/>
              <a:defRPr sz="26383"/>
            </a:lvl9pPr>
          </a:lstStyle>
          <a:p>
            <a:r>
              <a:t>xx%</a:t>
            </a:r>
          </a:p>
        </p:txBody>
      </p:sp>
      <p:sp>
        <p:nvSpPr>
          <p:cNvPr id="46" name="Google Shape;46;p11"/>
          <p:cNvSpPr txBox="1">
            <a:spLocks noGrp="1"/>
          </p:cNvSpPr>
          <p:nvPr>
            <p:ph type="body" idx="1"/>
          </p:nvPr>
        </p:nvSpPr>
        <p:spPr>
          <a:xfrm>
            <a:off x="685307" y="6931003"/>
            <a:ext cx="18733486" cy="2860154"/>
          </a:xfrm>
          <a:prstGeom prst="rect">
            <a:avLst/>
          </a:prstGeom>
        </p:spPr>
        <p:txBody>
          <a:bodyPr spcFirstLastPara="1" wrap="square" lIns="182850" tIns="182850" rIns="182850" bIns="182850" anchor="t" anchorCtr="0">
            <a:normAutofit/>
          </a:bodyPr>
          <a:lstStyle>
            <a:lvl1pPr marL="502600" lvl="0" indent="-502600" algn="ctr">
              <a:spcBef>
                <a:spcPts val="0"/>
              </a:spcBef>
              <a:spcAft>
                <a:spcPts val="0"/>
              </a:spcAft>
              <a:buSzPts val="3600"/>
              <a:buChar char="●"/>
              <a:defRPr/>
            </a:lvl1pPr>
            <a:lvl2pPr marL="1005200" lvl="1" indent="-446756" algn="ctr">
              <a:spcBef>
                <a:spcPts val="0"/>
              </a:spcBef>
              <a:spcAft>
                <a:spcPts val="0"/>
              </a:spcAft>
              <a:buSzPts val="2800"/>
              <a:buChar char="○"/>
              <a:defRPr/>
            </a:lvl2pPr>
            <a:lvl3pPr marL="1507800" lvl="2" indent="-446756" algn="ctr">
              <a:spcBef>
                <a:spcPts val="0"/>
              </a:spcBef>
              <a:spcAft>
                <a:spcPts val="0"/>
              </a:spcAft>
              <a:buSzPts val="2800"/>
              <a:buChar char="■"/>
              <a:defRPr/>
            </a:lvl3pPr>
            <a:lvl4pPr marL="2010400" lvl="3" indent="-446756" algn="ctr">
              <a:spcBef>
                <a:spcPts val="0"/>
              </a:spcBef>
              <a:spcAft>
                <a:spcPts val="0"/>
              </a:spcAft>
              <a:buSzPts val="2800"/>
              <a:buChar char="●"/>
              <a:defRPr/>
            </a:lvl4pPr>
            <a:lvl5pPr marL="2513000" lvl="4" indent="-446756" algn="ctr">
              <a:spcBef>
                <a:spcPts val="0"/>
              </a:spcBef>
              <a:spcAft>
                <a:spcPts val="0"/>
              </a:spcAft>
              <a:buSzPts val="2800"/>
              <a:buChar char="○"/>
              <a:defRPr/>
            </a:lvl5pPr>
            <a:lvl6pPr marL="3015600" lvl="5" indent="-446756" algn="ctr">
              <a:spcBef>
                <a:spcPts val="0"/>
              </a:spcBef>
              <a:spcAft>
                <a:spcPts val="0"/>
              </a:spcAft>
              <a:buSzPts val="2800"/>
              <a:buChar char="■"/>
              <a:defRPr/>
            </a:lvl6pPr>
            <a:lvl7pPr marL="3518200" lvl="6" indent="-446756" algn="ctr">
              <a:spcBef>
                <a:spcPts val="0"/>
              </a:spcBef>
              <a:spcAft>
                <a:spcPts val="0"/>
              </a:spcAft>
              <a:buSzPts val="2800"/>
              <a:buChar char="●"/>
              <a:defRPr/>
            </a:lvl7pPr>
            <a:lvl8pPr marL="4020800" lvl="7" indent="-446756" algn="ctr">
              <a:spcBef>
                <a:spcPts val="0"/>
              </a:spcBef>
              <a:spcAft>
                <a:spcPts val="0"/>
              </a:spcAft>
              <a:buSzPts val="2800"/>
              <a:buChar char="○"/>
              <a:defRPr/>
            </a:lvl8pPr>
            <a:lvl9pPr marL="4523400" lvl="8" indent="-446756" algn="ctr">
              <a:spcBef>
                <a:spcPts val="0"/>
              </a:spcBef>
              <a:spcAft>
                <a:spcPts val="0"/>
              </a:spcAft>
              <a:buSzPts val="2800"/>
              <a:buChar char="■"/>
              <a:defRPr/>
            </a:lvl9pPr>
          </a:lstStyle>
          <a:p>
            <a:endParaRPr/>
          </a:p>
        </p:txBody>
      </p:sp>
      <p:sp>
        <p:nvSpPr>
          <p:cNvPr id="47" name="Google Shape;47;p11"/>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72435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560502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85307" y="978506"/>
            <a:ext cx="18733486" cy="1259233"/>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7" name="Google Shape;7;p1"/>
          <p:cNvSpPr txBox="1">
            <a:spLocks noGrp="1"/>
          </p:cNvSpPr>
          <p:nvPr>
            <p:ph type="body" idx="1"/>
          </p:nvPr>
        </p:nvSpPr>
        <p:spPr>
          <a:xfrm>
            <a:off x="685307" y="2534022"/>
            <a:ext cx="18733486" cy="7511862"/>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8" name="Google Shape;8;p1"/>
          <p:cNvSpPr txBox="1">
            <a:spLocks noGrp="1"/>
          </p:cNvSpPr>
          <p:nvPr>
            <p:ph type="sldNum" idx="12"/>
          </p:nvPr>
        </p:nvSpPr>
        <p:spPr>
          <a:xfrm>
            <a:off x="18627640" y="10253320"/>
            <a:ext cx="1206378" cy="865434"/>
          </a:xfrm>
          <a:prstGeom prst="rect">
            <a:avLst/>
          </a:prstGeom>
          <a:noFill/>
          <a:ln>
            <a:noFill/>
          </a:ln>
        </p:spPr>
        <p:txBody>
          <a:bodyPr spcFirstLastPara="1" wrap="square" lIns="182850" tIns="182850" rIns="182850" bIns="182850" anchor="ctr" anchorCtr="0">
            <a:normAutofit/>
          </a:bodyPr>
          <a:lstStyle>
            <a:lvl1pPr lvl="0" algn="r">
              <a:buNone/>
              <a:defRPr sz="2199">
                <a:solidFill>
                  <a:schemeClr val="dk2"/>
                </a:solidFill>
              </a:defRPr>
            </a:lvl1pPr>
            <a:lvl2pPr lvl="1" algn="r">
              <a:buNone/>
              <a:defRPr sz="2199">
                <a:solidFill>
                  <a:schemeClr val="dk2"/>
                </a:solidFill>
              </a:defRPr>
            </a:lvl2pPr>
            <a:lvl3pPr lvl="2" algn="r">
              <a:buNone/>
              <a:defRPr sz="2199">
                <a:solidFill>
                  <a:schemeClr val="dk2"/>
                </a:solidFill>
              </a:defRPr>
            </a:lvl3pPr>
            <a:lvl4pPr lvl="3" algn="r">
              <a:buNone/>
              <a:defRPr sz="2199">
                <a:solidFill>
                  <a:schemeClr val="dk2"/>
                </a:solidFill>
              </a:defRPr>
            </a:lvl4pPr>
            <a:lvl5pPr lvl="4" algn="r">
              <a:buNone/>
              <a:defRPr sz="2199">
                <a:solidFill>
                  <a:schemeClr val="dk2"/>
                </a:solidFill>
              </a:defRPr>
            </a:lvl5pPr>
            <a:lvl6pPr lvl="5" algn="r">
              <a:buNone/>
              <a:defRPr sz="2199">
                <a:solidFill>
                  <a:schemeClr val="dk2"/>
                </a:solidFill>
              </a:defRPr>
            </a:lvl6pPr>
            <a:lvl7pPr lvl="6" algn="r">
              <a:buNone/>
              <a:defRPr sz="2199">
                <a:solidFill>
                  <a:schemeClr val="dk2"/>
                </a:solidFill>
              </a:defRPr>
            </a:lvl7pPr>
            <a:lvl8pPr lvl="7" algn="r">
              <a:buNone/>
              <a:defRPr sz="2199">
                <a:solidFill>
                  <a:schemeClr val="dk2"/>
                </a:solidFill>
              </a:defRPr>
            </a:lvl8pPr>
            <a:lvl9pPr lvl="8" algn="r">
              <a:buNone/>
              <a:defRPr sz="2199">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34925689"/>
      </p:ext>
    </p:extLst>
  </p:cSld>
  <p:clrMap bg1="lt1" tx1="dk1" bg2="dk2" tx2="lt2" accent1="accent1" accent2="accent2" accent3="accent3" accent4="accent4" accent5="accent5" accent6="accent6" hlink="hlink" folHlink="folHlink"/>
  <p:sldLayoutIdLst>
    <p:sldLayoutId id="2147483795" r:id="rId1"/>
    <p:sldLayoutId id="2147483796" r:id="rId2"/>
    <p:sldLayoutId id="2147483797" r:id="rId3"/>
    <p:sldLayoutId id="2147483798" r:id="rId4"/>
    <p:sldLayoutId id="2147483799" r:id="rId5"/>
    <p:sldLayoutId id="2147483800" r:id="rId6"/>
    <p:sldLayoutId id="2147483801" r:id="rId7"/>
    <p:sldLayoutId id="2147483802" r:id="rId8"/>
    <p:sldLayoutId id="2147483803" r:id="rId9"/>
    <p:sldLayoutId id="2147483804" r:id="rId10"/>
    <p:sldLayoutId id="214748380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3"/>
          <p:cNvSpPr txBox="1"/>
          <p:nvPr/>
        </p:nvSpPr>
        <p:spPr>
          <a:xfrm>
            <a:off x="1413676" y="4163917"/>
            <a:ext cx="8860263" cy="2234026"/>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9" b="1">
                <a:solidFill>
                  <a:srgbClr val="FFFFFF"/>
                </a:solidFill>
                <a:latin typeface="Lato"/>
                <a:ea typeface="Lato"/>
                <a:cs typeface="Lato"/>
                <a:sym typeface="Lato"/>
              </a:rPr>
              <a:t>Year 2:</a:t>
            </a:r>
            <a:endParaRPr lang="en-GB" sz="6599" b="1">
              <a:solidFill>
                <a:srgbClr val="FFFFFF"/>
              </a:solidFill>
              <a:latin typeface="Lato"/>
              <a:ea typeface="Lato"/>
              <a:cs typeface="Lato"/>
              <a:sym typeface="Arial"/>
            </a:endParaRPr>
          </a:p>
          <a:p>
            <a:pPr defTabSz="457165">
              <a:buClr>
                <a:srgbClr val="000000"/>
              </a:buClr>
            </a:pPr>
            <a:r>
              <a:rPr lang="en-GB" sz="6599" b="1">
                <a:solidFill>
                  <a:srgbClr val="FFFFFF"/>
                </a:solidFill>
                <a:latin typeface="Lato"/>
                <a:ea typeface="Lato"/>
                <a:cs typeface="Lato"/>
                <a:sym typeface="Arial"/>
              </a:rPr>
              <a:t>Spring Curriculum</a:t>
            </a:r>
          </a:p>
        </p:txBody>
      </p:sp>
      <p:sp>
        <p:nvSpPr>
          <p:cNvPr id="55" name="Google Shape;55;p13"/>
          <p:cNvSpPr txBox="1"/>
          <p:nvPr/>
        </p:nvSpPr>
        <p:spPr>
          <a:xfrm>
            <a:off x="1341627" y="7205790"/>
            <a:ext cx="8914303" cy="627688"/>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a:solidFill>
                  <a:srgbClr val="FFFFFF"/>
                </a:solidFill>
                <a:latin typeface="Lato"/>
                <a:ea typeface="Lato"/>
                <a:cs typeface="Lato"/>
                <a:sym typeface="Lato"/>
              </a:rPr>
              <a:t>Teachers: Miss </a:t>
            </a:r>
            <a:r>
              <a:rPr lang="en-GB" sz="2400" err="1">
                <a:solidFill>
                  <a:srgbClr val="FFFFFF"/>
                </a:solidFill>
                <a:latin typeface="Lato"/>
                <a:ea typeface="Lato"/>
                <a:cs typeface="Lato"/>
                <a:sym typeface="Lato"/>
              </a:rPr>
              <a:t>Askher</a:t>
            </a:r>
            <a:r>
              <a:rPr lang="en-GB" sz="2400">
                <a:solidFill>
                  <a:srgbClr val="FFFFFF"/>
                </a:solidFill>
                <a:latin typeface="Lato"/>
                <a:ea typeface="Lato"/>
                <a:cs typeface="Lato"/>
                <a:sym typeface="Lato"/>
              </a:rPr>
              <a:t> &amp; Miss Bibi</a:t>
            </a:r>
            <a:endParaRPr sz="2417" err="1">
              <a:solidFill>
                <a:srgbClr val="FFFFFF"/>
              </a:solidFill>
              <a:latin typeface="Lato"/>
              <a:ea typeface="Lato"/>
              <a:cs typeface="Lato"/>
              <a:sym typeface="Lato"/>
            </a:endParaRPr>
          </a:p>
        </p:txBody>
      </p:sp>
      <p:pic>
        <p:nvPicPr>
          <p:cNvPr id="57" name="Google Shape;57;p13"/>
          <p:cNvPicPr preferRelativeResize="0"/>
          <p:nvPr/>
        </p:nvPicPr>
        <p:blipFill>
          <a:blip r:embed="rId4">
            <a:alphaModFix/>
          </a:blip>
          <a:stretch>
            <a:fillRect/>
          </a:stretch>
        </p:blipFill>
        <p:spPr>
          <a:xfrm>
            <a:off x="1409037" y="1956773"/>
            <a:ext cx="6118855" cy="1592424"/>
          </a:xfrm>
          <a:prstGeom prst="rect">
            <a:avLst/>
          </a:prstGeom>
          <a:noFill/>
          <a:ln>
            <a:noFill/>
          </a:ln>
        </p:spPr>
      </p:pic>
      <p:pic>
        <p:nvPicPr>
          <p:cNvPr id="2" name="Google Shape;56;p13">
            <a:extLst>
              <a:ext uri="{FF2B5EF4-FFF2-40B4-BE49-F238E27FC236}">
                <a16:creationId xmlns:a16="http://schemas.microsoft.com/office/drawing/2014/main" id="{A52F92BF-1B95-D285-70DD-1389743303C0}"/>
              </a:ext>
            </a:extLst>
          </p:cNvPr>
          <p:cNvPicPr preferRelativeResize="0"/>
          <p:nvPr/>
        </p:nvPicPr>
        <p:blipFill>
          <a:blip r:embed="rId5"/>
          <a:srcRect/>
          <a:stretch/>
        </p:blipFill>
        <p:spPr>
          <a:xfrm>
            <a:off x="1409042" y="9352591"/>
            <a:ext cx="2673739" cy="1086394"/>
          </a:xfrm>
          <a:prstGeom prst="rect">
            <a:avLst/>
          </a:prstGeom>
          <a:noFill/>
          <a:ln>
            <a:noFill/>
          </a:ln>
        </p:spPr>
      </p:pic>
    </p:spTree>
    <p:extLst>
      <p:ext uri="{BB962C8B-B14F-4D97-AF65-F5344CB8AC3E}">
        <p14:creationId xmlns:p14="http://schemas.microsoft.com/office/powerpoint/2010/main" val="21823338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a:extLst>
            <a:ext uri="{FF2B5EF4-FFF2-40B4-BE49-F238E27FC236}">
              <a16:creationId xmlns:a16="http://schemas.microsoft.com/office/drawing/2014/main" id="{E16C0D55-699E-F073-D649-346341993865}"/>
            </a:ext>
          </a:extLst>
        </p:cNvPr>
        <p:cNvGrpSpPr/>
        <p:nvPr/>
      </p:nvGrpSpPr>
      <p:grpSpPr>
        <a:xfrm>
          <a:off x="0" y="0"/>
          <a:ext cx="0" cy="0"/>
          <a:chOff x="0" y="0"/>
          <a:chExt cx="0" cy="0"/>
        </a:xfrm>
      </p:grpSpPr>
      <p:sp>
        <p:nvSpPr>
          <p:cNvPr id="54" name="Google Shape;54;p13">
            <a:extLst>
              <a:ext uri="{FF2B5EF4-FFF2-40B4-BE49-F238E27FC236}">
                <a16:creationId xmlns:a16="http://schemas.microsoft.com/office/drawing/2014/main" id="{38723906-7218-2774-3198-E271094CFBDE}"/>
              </a:ext>
            </a:extLst>
          </p:cNvPr>
          <p:cNvSpPr txBox="1"/>
          <p:nvPr/>
        </p:nvSpPr>
        <p:spPr>
          <a:xfrm>
            <a:off x="1414284" y="4164022"/>
            <a:ext cx="8859641" cy="2233627"/>
          </a:xfrm>
          <a:prstGeom prst="rect">
            <a:avLst/>
          </a:prstGeom>
          <a:noFill/>
          <a:ln>
            <a:noFill/>
          </a:ln>
        </p:spPr>
        <p:txBody>
          <a:bodyPr spcFirstLastPara="1" wrap="square" lIns="100490" tIns="100490" rIns="100490" bIns="100490"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8" b="1">
                <a:solidFill>
                  <a:srgbClr val="FFFFFF"/>
                </a:solidFill>
                <a:latin typeface="Lato"/>
                <a:ea typeface="Lato"/>
                <a:cs typeface="Lato"/>
                <a:sym typeface="Lato"/>
              </a:rPr>
              <a:t>Nursery:</a:t>
            </a:r>
            <a:endParaRPr lang="en-GB" sz="6598" b="1">
              <a:solidFill>
                <a:srgbClr val="FFFFFF"/>
              </a:solidFill>
              <a:latin typeface="Lato"/>
              <a:ea typeface="Lato"/>
              <a:cs typeface="Lato"/>
              <a:sym typeface="Arial"/>
            </a:endParaRPr>
          </a:p>
          <a:p>
            <a:pPr defTabSz="457165">
              <a:buClr>
                <a:srgbClr val="000000"/>
              </a:buClr>
            </a:pPr>
            <a:r>
              <a:rPr lang="en-GB" sz="6598" b="1">
                <a:solidFill>
                  <a:srgbClr val="FFFFFF"/>
                </a:solidFill>
                <a:latin typeface="Lato"/>
                <a:ea typeface="Lato"/>
                <a:cs typeface="Lato"/>
                <a:sym typeface="Arial"/>
              </a:rPr>
              <a:t>Autumn Curriculum</a:t>
            </a:r>
          </a:p>
        </p:txBody>
      </p:sp>
      <p:sp>
        <p:nvSpPr>
          <p:cNvPr id="55" name="Google Shape;55;p13">
            <a:extLst>
              <a:ext uri="{FF2B5EF4-FFF2-40B4-BE49-F238E27FC236}">
                <a16:creationId xmlns:a16="http://schemas.microsoft.com/office/drawing/2014/main" id="{30E803B3-AC11-7029-8BAE-309381D71F6C}"/>
              </a:ext>
            </a:extLst>
          </p:cNvPr>
          <p:cNvSpPr txBox="1"/>
          <p:nvPr/>
        </p:nvSpPr>
        <p:spPr>
          <a:xfrm>
            <a:off x="1342239" y="7205681"/>
            <a:ext cx="8913677" cy="627674"/>
          </a:xfrm>
          <a:prstGeom prst="rect">
            <a:avLst/>
          </a:prstGeom>
          <a:noFill/>
          <a:ln>
            <a:noFill/>
          </a:ln>
        </p:spPr>
        <p:txBody>
          <a:bodyPr spcFirstLastPara="1" wrap="square" lIns="100490" tIns="100490" rIns="100490" bIns="100490"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a:solidFill>
                  <a:srgbClr val="FFFFFF"/>
                </a:solidFill>
                <a:latin typeface="Lato"/>
                <a:ea typeface="Lato"/>
                <a:cs typeface="Lato"/>
                <a:sym typeface="Lato"/>
              </a:rPr>
              <a:t>Teacher: Miss Joyce</a:t>
            </a:r>
            <a:endParaRPr sz="2417" err="1">
              <a:solidFill>
                <a:srgbClr val="FFFFFF"/>
              </a:solidFill>
              <a:latin typeface="Lato"/>
              <a:ea typeface="Lato"/>
              <a:cs typeface="Lato"/>
              <a:sym typeface="Lato"/>
            </a:endParaRPr>
          </a:p>
        </p:txBody>
      </p:sp>
      <p:pic>
        <p:nvPicPr>
          <p:cNvPr id="2" name="Google Shape;56;p13">
            <a:extLst>
              <a:ext uri="{FF2B5EF4-FFF2-40B4-BE49-F238E27FC236}">
                <a16:creationId xmlns:a16="http://schemas.microsoft.com/office/drawing/2014/main" id="{9659CB43-8281-7AD2-6503-F6F06532390B}"/>
              </a:ext>
            </a:extLst>
          </p:cNvPr>
          <p:cNvPicPr preferRelativeResize="0"/>
          <p:nvPr/>
        </p:nvPicPr>
        <p:blipFill>
          <a:blip r:embed="rId3"/>
          <a:srcRect/>
          <a:stretch/>
        </p:blipFill>
        <p:spPr>
          <a:xfrm>
            <a:off x="1409650" y="9352333"/>
            <a:ext cx="2673552" cy="1086317"/>
          </a:xfrm>
          <a:prstGeom prst="rect">
            <a:avLst/>
          </a:prstGeom>
          <a:noFill/>
          <a:ln>
            <a:noFill/>
          </a:ln>
        </p:spPr>
      </p:pic>
      <p:sp>
        <p:nvSpPr>
          <p:cNvPr id="3" name="object 6">
            <a:extLst>
              <a:ext uri="{FF2B5EF4-FFF2-40B4-BE49-F238E27FC236}">
                <a16:creationId xmlns:a16="http://schemas.microsoft.com/office/drawing/2014/main" id="{2341A9E4-482D-87B0-1D80-477F3D11EF6E}"/>
              </a:ext>
            </a:extLst>
          </p:cNvPr>
          <p:cNvSpPr txBox="1"/>
          <p:nvPr/>
        </p:nvSpPr>
        <p:spPr>
          <a:xfrm>
            <a:off x="716632" y="2101597"/>
            <a:ext cx="9271146" cy="8771697"/>
          </a:xfrm>
          <a:prstGeom prst="rect">
            <a:avLst/>
          </a:prstGeom>
        </p:spPr>
        <p:txBody>
          <a:bodyPr vert="horz" wrap="square" lIns="0" tIns="17145" rIns="0" bIns="0" rtlCol="0" anchor="t">
            <a:spAutoFit/>
          </a:bodyPr>
          <a:lstStyle/>
          <a:p>
            <a:pPr>
              <a:lnSpc>
                <a:spcPct val="114999"/>
              </a:lnSpc>
              <a:spcAft>
                <a:spcPts val="1000"/>
              </a:spcAft>
            </a:pPr>
            <a:r>
              <a:rPr lang="en-GB" sz="1600">
                <a:latin typeface="Calibri"/>
                <a:ea typeface="Calibri"/>
                <a:cs typeface="Calibri"/>
              </a:rPr>
              <a:t>Children will be given the opportunity to explore;</a:t>
            </a:r>
            <a:endParaRPr lang="en-US" sz="1600">
              <a:latin typeface="Calibri"/>
              <a:ea typeface="Calibri"/>
              <a:cs typeface="Calibri"/>
            </a:endParaRPr>
          </a:p>
          <a:p>
            <a:pPr marL="342900" indent="-342900">
              <a:lnSpc>
                <a:spcPct val="114999"/>
              </a:lnSpc>
              <a:buFont typeface="Symbol,Sans-Serif"/>
              <a:buChar char=""/>
            </a:pPr>
            <a:r>
              <a:rPr lang="en-GB" sz="1600">
                <a:latin typeface="Calibri"/>
                <a:ea typeface="Calibri"/>
                <a:cs typeface="Calibri"/>
              </a:rPr>
              <a:t>Science - Chemistry: Uses of materials</a:t>
            </a:r>
          </a:p>
          <a:p>
            <a:pPr marL="342900" indent="-342900">
              <a:lnSpc>
                <a:spcPct val="114999"/>
              </a:lnSpc>
              <a:buFont typeface="Symbol,Sans-Serif"/>
              <a:buChar char=""/>
            </a:pPr>
            <a:r>
              <a:rPr lang="en-GB" sz="1600">
                <a:latin typeface="Calibri"/>
                <a:ea typeface="Calibri"/>
                <a:cs typeface="Arial"/>
              </a:rPr>
              <a:t>History – Great fire of London</a:t>
            </a:r>
          </a:p>
          <a:p>
            <a:pPr marL="342900" indent="-342900">
              <a:lnSpc>
                <a:spcPct val="114999"/>
              </a:lnSpc>
              <a:buFont typeface="Symbol,Sans-Serif"/>
              <a:buChar char=""/>
            </a:pPr>
            <a:r>
              <a:rPr lang="en-GB" sz="1600">
                <a:latin typeface="Calibri"/>
                <a:ea typeface="Calibri"/>
                <a:cs typeface="Arial"/>
              </a:rPr>
              <a:t>Geography – Hot and cold deserts</a:t>
            </a:r>
          </a:p>
          <a:p>
            <a:pPr marL="342900" indent="-342900">
              <a:lnSpc>
                <a:spcPct val="114999"/>
              </a:lnSpc>
              <a:buFont typeface="Symbol,Sans-Serif"/>
              <a:buChar char=""/>
            </a:pPr>
            <a:r>
              <a:rPr lang="en-GB" sz="1600">
                <a:latin typeface="Calibri"/>
                <a:ea typeface="Calibri"/>
                <a:cs typeface="Arial"/>
              </a:rPr>
              <a:t>Religion and Worldviews – What do stories from the Holy Books reveal about what God is like?</a:t>
            </a:r>
          </a:p>
          <a:p>
            <a:pPr marL="342900" indent="-342900">
              <a:lnSpc>
                <a:spcPct val="114999"/>
              </a:lnSpc>
              <a:buFont typeface="Symbol,Sans-Serif"/>
              <a:buChar char=""/>
            </a:pPr>
            <a:r>
              <a:rPr lang="en-GB" sz="1600">
                <a:latin typeface="Calibri"/>
                <a:ea typeface="Calibri"/>
                <a:cs typeface="Arial"/>
              </a:rPr>
              <a:t>Art and Design – Colour and tone</a:t>
            </a:r>
          </a:p>
          <a:p>
            <a:pPr marL="342900" indent="-342900">
              <a:lnSpc>
                <a:spcPct val="114999"/>
              </a:lnSpc>
              <a:buFont typeface="Symbol,Sans-Serif"/>
              <a:buChar char=""/>
            </a:pPr>
            <a:r>
              <a:rPr lang="en-GB" sz="1600">
                <a:latin typeface="Calibri"/>
                <a:ea typeface="Calibri"/>
                <a:cs typeface="Arial"/>
              </a:rPr>
              <a:t>Design and Technology – Food: Wheels and Axles</a:t>
            </a:r>
            <a:endParaRPr lang="en-GB" sz="1600">
              <a:latin typeface="Calibri"/>
              <a:ea typeface="Calibri"/>
              <a:cs typeface="Calibri"/>
            </a:endParaRPr>
          </a:p>
          <a:p>
            <a:pPr>
              <a:lnSpc>
                <a:spcPct val="115000"/>
              </a:lnSpc>
              <a:spcAft>
                <a:spcPts val="1000"/>
              </a:spcAft>
            </a:pPr>
            <a:r>
              <a:rPr lang="en-GB" sz="1600" b="1">
                <a:latin typeface="Calibri"/>
                <a:ea typeface="Calibri"/>
                <a:cs typeface="Calibri"/>
              </a:rPr>
              <a:t>Maths:</a:t>
            </a:r>
          </a:p>
          <a:p>
            <a:pPr>
              <a:lnSpc>
                <a:spcPct val="114999"/>
              </a:lnSpc>
              <a:spcAft>
                <a:spcPts val="1000"/>
              </a:spcAft>
            </a:pPr>
            <a:r>
              <a:rPr lang="en-GB" sz="1600">
                <a:latin typeface="Calibri"/>
                <a:ea typeface="Calibri"/>
                <a:cs typeface="Calibri"/>
              </a:rPr>
              <a:t>We will be learning different mathematic skills and using these to solve problems in:</a:t>
            </a:r>
            <a:endParaRPr lang="en-GB" sz="1600">
              <a:latin typeface="Calibri"/>
              <a:ea typeface="Calibri"/>
              <a:cs typeface="Arial"/>
            </a:endParaRPr>
          </a:p>
          <a:p>
            <a:pPr marL="342900" indent="-342900">
              <a:lnSpc>
                <a:spcPct val="114999"/>
              </a:lnSpc>
              <a:buFont typeface="Symbol" panose="05050102010706020507" pitchFamily="18" charset="2"/>
              <a:buChar char=""/>
            </a:pPr>
            <a:r>
              <a:rPr lang="en-GB" sz="1600">
                <a:latin typeface="Calibri"/>
                <a:ea typeface="Calibri"/>
                <a:cs typeface="Calibri"/>
              </a:rPr>
              <a:t>Shape</a:t>
            </a:r>
          </a:p>
          <a:p>
            <a:pPr marL="342900" indent="-342900">
              <a:lnSpc>
                <a:spcPct val="114999"/>
              </a:lnSpc>
              <a:buFont typeface="Symbol" panose="05050102010706020507" pitchFamily="18" charset="2"/>
              <a:buChar char=""/>
            </a:pPr>
            <a:r>
              <a:rPr lang="en-GB" sz="1600">
                <a:latin typeface="Calibri"/>
                <a:ea typeface="Calibri"/>
                <a:cs typeface="Calibri"/>
              </a:rPr>
              <a:t>Money</a:t>
            </a:r>
          </a:p>
          <a:p>
            <a:pPr marL="342900" indent="-342900">
              <a:lnSpc>
                <a:spcPct val="114999"/>
              </a:lnSpc>
              <a:buFont typeface="Symbol" panose="05050102010706020507" pitchFamily="18" charset="2"/>
              <a:buChar char=""/>
            </a:pPr>
            <a:r>
              <a:rPr lang="en-GB" sz="1600">
                <a:latin typeface="Calibri"/>
                <a:ea typeface="Calibri"/>
                <a:cs typeface="Calibri"/>
              </a:rPr>
              <a:t>Multiplication and division</a:t>
            </a:r>
          </a:p>
          <a:p>
            <a:pPr marL="342900" indent="-342900">
              <a:lnSpc>
                <a:spcPct val="114999"/>
              </a:lnSpc>
              <a:buFont typeface="Symbol" panose="05050102010706020507" pitchFamily="18" charset="2"/>
              <a:buChar char=""/>
            </a:pPr>
            <a:r>
              <a:rPr lang="en-GB" sz="1600">
                <a:latin typeface="Calibri"/>
                <a:ea typeface="Calibri"/>
                <a:cs typeface="Calibri"/>
              </a:rPr>
              <a:t>Length and Height</a:t>
            </a:r>
          </a:p>
          <a:p>
            <a:pPr lvl="0">
              <a:lnSpc>
                <a:spcPct val="114999"/>
              </a:lnSpc>
              <a:spcAft>
                <a:spcPts val="1000"/>
              </a:spcAft>
            </a:pPr>
            <a:r>
              <a:rPr lang="en-GB" sz="1600" b="1">
                <a:latin typeface="Calibri"/>
                <a:ea typeface="Calibri"/>
                <a:cs typeface="Calibri"/>
              </a:rPr>
              <a:t>Writing:  </a:t>
            </a:r>
          </a:p>
          <a:p>
            <a:pPr>
              <a:lnSpc>
                <a:spcPct val="115000"/>
              </a:lnSpc>
              <a:spcAft>
                <a:spcPts val="1000"/>
              </a:spcAft>
            </a:pPr>
            <a:r>
              <a:rPr lang="en-GB" sz="1600">
                <a:latin typeface="Calibri"/>
                <a:ea typeface="Calibri"/>
                <a:cs typeface="Calibri"/>
              </a:rPr>
              <a:t>We will be focusing on handwriting and coherent sentence structure, by completing short, quality pieces of writing. The genres we will focus on are:</a:t>
            </a:r>
          </a:p>
          <a:p>
            <a:pPr marL="285750" indent="-285750">
              <a:lnSpc>
                <a:spcPct val="115000"/>
              </a:lnSpc>
              <a:spcAft>
                <a:spcPts val="1000"/>
              </a:spcAft>
              <a:buFont typeface="Arial" panose="020B0604020202020204" pitchFamily="34" charset="0"/>
              <a:buChar char="•"/>
            </a:pPr>
            <a:r>
              <a:rPr lang="en-GB" sz="1600">
                <a:latin typeface="Calibri"/>
                <a:ea typeface="Calibri"/>
                <a:cs typeface="Calibri"/>
              </a:rPr>
              <a:t>Character description </a:t>
            </a:r>
          </a:p>
          <a:p>
            <a:pPr marL="285750" indent="-285750">
              <a:lnSpc>
                <a:spcPct val="115000"/>
              </a:lnSpc>
              <a:spcAft>
                <a:spcPts val="1000"/>
              </a:spcAft>
              <a:buFont typeface="Arial" panose="020B0604020202020204" pitchFamily="34" charset="0"/>
              <a:buChar char="•"/>
            </a:pPr>
            <a:r>
              <a:rPr lang="en-GB" sz="1600">
                <a:latin typeface="Calibri"/>
                <a:ea typeface="Calibri"/>
                <a:cs typeface="Calibri"/>
              </a:rPr>
              <a:t>Narrative</a:t>
            </a:r>
          </a:p>
          <a:p>
            <a:pPr marL="285750" indent="-285750">
              <a:lnSpc>
                <a:spcPct val="115000"/>
              </a:lnSpc>
              <a:spcAft>
                <a:spcPts val="1000"/>
              </a:spcAft>
              <a:buFont typeface="Arial" panose="020B0604020202020204" pitchFamily="34" charset="0"/>
              <a:buChar char="•"/>
            </a:pPr>
            <a:r>
              <a:rPr lang="en-GB" sz="1600">
                <a:latin typeface="Calibri"/>
                <a:ea typeface="Calibri"/>
                <a:cs typeface="Calibri"/>
              </a:rPr>
              <a:t>Instructions </a:t>
            </a:r>
          </a:p>
          <a:p>
            <a:pPr marL="285750" indent="-285750">
              <a:lnSpc>
                <a:spcPct val="115000"/>
              </a:lnSpc>
              <a:spcAft>
                <a:spcPts val="1000"/>
              </a:spcAft>
              <a:buFont typeface="Arial" panose="020B0604020202020204" pitchFamily="34" charset="0"/>
              <a:buChar char="•"/>
            </a:pPr>
            <a:r>
              <a:rPr lang="en-GB" sz="1600">
                <a:latin typeface="Calibri"/>
                <a:ea typeface="Calibri"/>
                <a:cs typeface="Calibri"/>
              </a:rPr>
              <a:t>Non-chronological report</a:t>
            </a:r>
          </a:p>
          <a:p>
            <a:pPr>
              <a:lnSpc>
                <a:spcPct val="115000"/>
              </a:lnSpc>
              <a:spcAft>
                <a:spcPts val="1000"/>
              </a:spcAft>
            </a:pPr>
            <a:r>
              <a:rPr lang="en-GB" sz="1600" b="1">
                <a:latin typeface="Calibri"/>
                <a:ea typeface="Calibri"/>
                <a:cs typeface="Calibri"/>
              </a:rPr>
              <a:t>Reading:</a:t>
            </a:r>
          </a:p>
          <a:p>
            <a:pPr>
              <a:lnSpc>
                <a:spcPct val="114999"/>
              </a:lnSpc>
              <a:spcAft>
                <a:spcPts val="1000"/>
              </a:spcAft>
            </a:pPr>
            <a:r>
              <a:rPr lang="en-GB" sz="1600">
                <a:latin typeface="Calibri"/>
                <a:ea typeface="Calibri"/>
                <a:cs typeface="Calibri"/>
              </a:rPr>
              <a:t>Your child will bring home a RWI book (except those in DR) and a free reader each week.  Please read with your child as often as possible and complete their reading journal. Once children are ready, they will transition from RWI towards Destination Reader, where the focus will be on reading comprehension through retrieval and inference questions.</a:t>
            </a:r>
            <a:endParaRPr lang="en-GB"/>
          </a:p>
          <a:p>
            <a:pPr>
              <a:lnSpc>
                <a:spcPct val="114999"/>
              </a:lnSpc>
              <a:spcAft>
                <a:spcPts val="1000"/>
              </a:spcAft>
            </a:pPr>
            <a:r>
              <a:rPr lang="en-GB" sz="1600">
                <a:latin typeface="Calibri"/>
                <a:ea typeface="Calibri"/>
                <a:cs typeface="Calibri"/>
              </a:rPr>
              <a:t>Please ensure your child has their books and reading journals in their book bag every day.</a:t>
            </a:r>
            <a:endParaRPr lang="en-GB"/>
          </a:p>
        </p:txBody>
      </p:sp>
      <p:sp>
        <p:nvSpPr>
          <p:cNvPr id="4" name="object 18">
            <a:extLst>
              <a:ext uri="{FF2B5EF4-FFF2-40B4-BE49-F238E27FC236}">
                <a16:creationId xmlns:a16="http://schemas.microsoft.com/office/drawing/2014/main" id="{E3B12DED-BF2A-0EDE-382F-3A202BD79090}"/>
              </a:ext>
            </a:extLst>
          </p:cNvPr>
          <p:cNvSpPr txBox="1"/>
          <p:nvPr/>
        </p:nvSpPr>
        <p:spPr>
          <a:xfrm>
            <a:off x="603250" y="1570847"/>
            <a:ext cx="3301174" cy="402033"/>
          </a:xfrm>
          <a:prstGeom prst="rect">
            <a:avLst/>
          </a:prstGeom>
        </p:spPr>
        <p:txBody>
          <a:bodyPr vert="horz" wrap="square" lIns="0" tIns="17145" rIns="0" bIns="0" rtlCol="0">
            <a:spAutoFit/>
          </a:bodyPr>
          <a:lstStyle/>
          <a:p>
            <a:pPr marL="12700">
              <a:lnSpc>
                <a:spcPct val="100000"/>
              </a:lnSpc>
              <a:spcBef>
                <a:spcPts val="135"/>
              </a:spcBef>
            </a:pPr>
            <a:r>
              <a:rPr lang="en-GB" sz="2500" b="1" spc="-55">
                <a:solidFill>
                  <a:srgbClr val="2A2C65"/>
                </a:solidFill>
                <a:latin typeface="Lato" panose="020F0502020204030203" pitchFamily="34" charset="0"/>
                <a:ea typeface="Lato" panose="020F0502020204030203" pitchFamily="34" charset="0"/>
                <a:cs typeface="Lato" panose="020F0502020204030203" pitchFamily="34" charset="0"/>
              </a:rPr>
              <a:t>Our Curriculum </a:t>
            </a:r>
            <a:endParaRPr lang="en-GB" sz="1300" b="1">
              <a:solidFill>
                <a:srgbClr val="2A2C65"/>
              </a:solidFill>
              <a:latin typeface="Lato" panose="020F0502020204030203" pitchFamily="34" charset="0"/>
              <a:ea typeface="Lato" panose="020F0502020204030203" pitchFamily="34" charset="0"/>
              <a:cs typeface="Lato" panose="020F0502020204030203" pitchFamily="34" charset="0"/>
            </a:endParaRPr>
          </a:p>
        </p:txBody>
      </p:sp>
      <p:pic>
        <p:nvPicPr>
          <p:cNvPr id="6" name="Picture 5">
            <a:extLst>
              <a:ext uri="{FF2B5EF4-FFF2-40B4-BE49-F238E27FC236}">
                <a16:creationId xmlns:a16="http://schemas.microsoft.com/office/drawing/2014/main" id="{5CF0D4EC-51CC-748C-3F1F-239E91CD5F10}"/>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60325"/>
            <a:ext cx="20104101" cy="173811"/>
          </a:xfrm>
          <a:prstGeom prst="rect">
            <a:avLst/>
          </a:prstGeom>
        </p:spPr>
      </p:pic>
      <p:sp>
        <p:nvSpPr>
          <p:cNvPr id="7" name="object 22">
            <a:extLst>
              <a:ext uri="{FF2B5EF4-FFF2-40B4-BE49-F238E27FC236}">
                <a16:creationId xmlns:a16="http://schemas.microsoft.com/office/drawing/2014/main" id="{D9904E7C-EC03-B8D3-9012-A7DFCDC53791}"/>
              </a:ext>
            </a:extLst>
          </p:cNvPr>
          <p:cNvSpPr/>
          <p:nvPr/>
        </p:nvSpPr>
        <p:spPr>
          <a:xfrm>
            <a:off x="679450" y="1410970"/>
            <a:ext cx="838200" cy="52705"/>
          </a:xfrm>
          <a:custGeom>
            <a:avLst/>
            <a:gdLst/>
            <a:ahLst/>
            <a:cxnLst/>
            <a:rect l="l" t="t" r="r" b="b"/>
            <a:pathLst>
              <a:path w="838200" h="52705">
                <a:moveTo>
                  <a:pt x="0" y="52354"/>
                </a:moveTo>
                <a:lnTo>
                  <a:pt x="0" y="0"/>
                </a:lnTo>
                <a:lnTo>
                  <a:pt x="837670" y="0"/>
                </a:lnTo>
                <a:lnTo>
                  <a:pt x="837670" y="52354"/>
                </a:lnTo>
                <a:lnTo>
                  <a:pt x="0" y="52354"/>
                </a:lnTo>
                <a:close/>
              </a:path>
            </a:pathLst>
          </a:custGeom>
          <a:solidFill>
            <a:srgbClr val="2A2C65">
              <a:alpha val="50000"/>
            </a:srgbClr>
          </a:solidFill>
        </p:spPr>
        <p:txBody>
          <a:bodyPr wrap="square" lIns="0" tIns="0" rIns="0" bIns="0" rtlCol="0"/>
          <a:lstStyle/>
          <a:p>
            <a:endParaRPr>
              <a:highlight>
                <a:srgbClr val="2A2C65"/>
              </a:highlight>
              <a:latin typeface="Lato" panose="020F0502020204030203" pitchFamily="34" charset="0"/>
              <a:ea typeface="Lato" panose="020F0502020204030203" pitchFamily="34" charset="0"/>
              <a:cs typeface="Lato" panose="020F0502020204030203" pitchFamily="34" charset="0"/>
            </a:endParaRPr>
          </a:p>
        </p:txBody>
      </p:sp>
      <p:sp>
        <p:nvSpPr>
          <p:cNvPr id="8" name="object 24">
            <a:extLst>
              <a:ext uri="{FF2B5EF4-FFF2-40B4-BE49-F238E27FC236}">
                <a16:creationId xmlns:a16="http://schemas.microsoft.com/office/drawing/2014/main" id="{99D7EA3F-EF74-FF60-8F82-72564B6D6376}"/>
              </a:ext>
            </a:extLst>
          </p:cNvPr>
          <p:cNvSpPr txBox="1">
            <a:spLocks/>
          </p:cNvSpPr>
          <p:nvPr/>
        </p:nvSpPr>
        <p:spPr>
          <a:xfrm>
            <a:off x="577188" y="351934"/>
            <a:ext cx="9932062" cy="750847"/>
          </a:xfrm>
          <a:prstGeom prst="rect">
            <a:avLst/>
          </a:prstGeom>
        </p:spPr>
        <p:txBody>
          <a:bodyPr vert="horz" wrap="square" lIns="0" tIns="12065" rIns="0" bIns="0" rtlCol="0" anchor="b">
            <a:spAutoFit/>
          </a:bodyPr>
          <a:lstStyle>
            <a:lvl1pPr algn="ctr" defTabSz="1657575" rtl="0" eaLnBrk="1" latinLnBrk="0" hangingPunct="1">
              <a:lnSpc>
                <a:spcPct val="90000"/>
              </a:lnSpc>
              <a:spcBef>
                <a:spcPct val="0"/>
              </a:spcBef>
              <a:buNone/>
              <a:defRPr sz="9894" kern="1200">
                <a:solidFill>
                  <a:schemeClr val="tx1"/>
                </a:solidFill>
                <a:latin typeface="Lato" panose="020F0502020204030203" pitchFamily="34" charset="0"/>
                <a:ea typeface="Lato" panose="020F0502020204030203" pitchFamily="34" charset="0"/>
                <a:cs typeface="Lato" panose="020F0502020204030203" pitchFamily="34" charset="0"/>
              </a:defRPr>
            </a:lvl1pPr>
          </a:lstStyle>
          <a:p>
            <a:pPr marL="12700" algn="l">
              <a:lnSpc>
                <a:spcPct val="100000"/>
              </a:lnSpc>
              <a:spcBef>
                <a:spcPts val="95"/>
              </a:spcBef>
            </a:pPr>
            <a:r>
              <a:rPr lang="en-US" sz="4800" spc="10">
                <a:latin typeface="Lato"/>
                <a:ea typeface="Lato"/>
                <a:cs typeface="Lato"/>
              </a:rPr>
              <a:t>Year 2 Spring Curriculum 2026</a:t>
            </a:r>
            <a:endParaRPr lang="en-US" sz="4800" spc="45"/>
          </a:p>
        </p:txBody>
      </p:sp>
      <p:sp>
        <p:nvSpPr>
          <p:cNvPr id="10" name="object 6">
            <a:extLst>
              <a:ext uri="{FF2B5EF4-FFF2-40B4-BE49-F238E27FC236}">
                <a16:creationId xmlns:a16="http://schemas.microsoft.com/office/drawing/2014/main" id="{86F5CB66-924B-0B01-31CD-0A3347EB39BA}"/>
              </a:ext>
            </a:extLst>
          </p:cNvPr>
          <p:cNvSpPr txBox="1"/>
          <p:nvPr/>
        </p:nvSpPr>
        <p:spPr>
          <a:xfrm>
            <a:off x="10032915" y="2073275"/>
            <a:ext cx="8936678" cy="6393673"/>
          </a:xfrm>
          <a:prstGeom prst="rect">
            <a:avLst/>
          </a:prstGeom>
        </p:spPr>
        <p:txBody>
          <a:bodyPr vert="horz" wrap="square" lIns="0" tIns="17145" rIns="0" bIns="0" rtlCol="0" anchor="t">
            <a:spAutoFit/>
          </a:bodyPr>
          <a:lstStyle/>
          <a:p>
            <a:pPr>
              <a:lnSpc>
                <a:spcPct val="114999"/>
              </a:lnSpc>
              <a:spcAft>
                <a:spcPts val="1000"/>
              </a:spcAft>
            </a:pPr>
            <a:r>
              <a:rPr lang="en-GB" sz="1600" b="1">
                <a:effectLst/>
                <a:latin typeface="Calibri"/>
                <a:ea typeface="Calibri"/>
                <a:cs typeface="Calibri"/>
              </a:rPr>
              <a:t>Assemblies</a:t>
            </a:r>
            <a:r>
              <a:rPr lang="en-GB" sz="1600" b="1">
                <a:effectLst/>
                <a:latin typeface="Calibri"/>
                <a:ea typeface="Calibri"/>
                <a:cs typeface="Times New Roman"/>
              </a:rPr>
              <a:t>:</a:t>
            </a:r>
            <a:endParaRPr lang="en-GB" sz="1600">
              <a:effectLst/>
              <a:latin typeface="Calibri"/>
              <a:ea typeface="Calibri"/>
              <a:cs typeface="Times New Roman"/>
            </a:endParaRPr>
          </a:p>
          <a:p>
            <a:pPr>
              <a:lnSpc>
                <a:spcPct val="115000"/>
              </a:lnSpc>
              <a:spcAft>
                <a:spcPts val="1000"/>
              </a:spcAft>
            </a:pPr>
            <a:r>
              <a:rPr lang="en-GB" sz="1600">
                <a:latin typeface="Calibri"/>
                <a:ea typeface="Calibri"/>
                <a:cs typeface="Calibri"/>
              </a:rPr>
              <a:t>Year 2 have their year group assembly in Spring Term. </a:t>
            </a:r>
            <a:endParaRPr lang="en-GB" sz="1600">
              <a:highlight>
                <a:srgbClr val="FF0000"/>
              </a:highlight>
              <a:latin typeface="Calibri" panose="020F0502020204030204" pitchFamily="34" charset="0"/>
              <a:ea typeface="Calibri" panose="020F0502020204030204" pitchFamily="34" charset="0"/>
              <a:cs typeface="Calibri"/>
            </a:endParaRPr>
          </a:p>
          <a:p>
            <a:pPr>
              <a:lnSpc>
                <a:spcPct val="114999"/>
              </a:lnSpc>
              <a:spcAft>
                <a:spcPts val="1000"/>
              </a:spcAft>
            </a:pPr>
            <a:r>
              <a:rPr lang="en-GB" sz="1600">
                <a:latin typeface="Calibri"/>
                <a:ea typeface="Calibri"/>
                <a:cs typeface="Calibri"/>
              </a:rPr>
              <a:t> </a:t>
            </a:r>
            <a:r>
              <a:rPr lang="en-GB" sz="1600" b="1">
                <a:effectLst/>
                <a:latin typeface="Calibri"/>
                <a:ea typeface="Calibri"/>
                <a:cs typeface="Calibri"/>
              </a:rPr>
              <a:t>Homework</a:t>
            </a:r>
            <a:r>
              <a:rPr lang="en-GB" sz="1600" b="1">
                <a:effectLst/>
                <a:latin typeface="Calibri"/>
                <a:ea typeface="Calibri"/>
                <a:cs typeface="Times New Roman"/>
              </a:rPr>
              <a:t>:</a:t>
            </a:r>
            <a:endParaRPr lang="en-GB" sz="1600">
              <a:effectLst/>
              <a:highlight>
                <a:srgbClr val="FF0000"/>
              </a:highlight>
              <a:latin typeface="Calibri" panose="020F0502020204030204" pitchFamily="34" charset="0"/>
              <a:ea typeface="Calibri" panose="020F0502020204030204" pitchFamily="34" charset="0"/>
              <a:cs typeface="Calibri"/>
            </a:endParaRPr>
          </a:p>
          <a:p>
            <a:pPr>
              <a:lnSpc>
                <a:spcPct val="115000"/>
              </a:lnSpc>
              <a:spcAft>
                <a:spcPts val="1000"/>
              </a:spcAft>
            </a:pPr>
            <a:r>
              <a:rPr lang="en-GB" sz="1600">
                <a:latin typeface="Calibri"/>
                <a:ea typeface="Calibri"/>
                <a:cs typeface="Calibri"/>
              </a:rPr>
              <a:t>Phonics homework will be set each Friday, and children must submit their work by the following Thursday. If you cannot access Seesaw, please inform the class teacher. </a:t>
            </a:r>
          </a:p>
          <a:p>
            <a:pPr>
              <a:lnSpc>
                <a:spcPct val="115000"/>
              </a:lnSpc>
              <a:spcAft>
                <a:spcPts val="1000"/>
              </a:spcAft>
            </a:pPr>
            <a:r>
              <a:rPr lang="en-GB" sz="1600">
                <a:latin typeface="Calibri"/>
                <a:ea typeface="Calibri"/>
                <a:cs typeface="Calibri"/>
              </a:rPr>
              <a:t>Children also need to read each day and reading records must be signed. Children must access </a:t>
            </a:r>
            <a:r>
              <a:rPr lang="en-GB" sz="1600" err="1">
                <a:latin typeface="Calibri"/>
                <a:ea typeface="Calibri"/>
                <a:cs typeface="Calibri"/>
              </a:rPr>
              <a:t>Numbots</a:t>
            </a:r>
            <a:r>
              <a:rPr lang="en-GB" sz="1600">
                <a:latin typeface="Calibri"/>
                <a:ea typeface="Calibri"/>
                <a:cs typeface="Calibri"/>
              </a:rPr>
              <a:t> and TT Rockstars for at least 20 minutes each week. Children also need to access Spelling Shed each week and complete the task set. </a:t>
            </a:r>
          </a:p>
          <a:p>
            <a:pPr marL="0" marR="0" indent="0" algn="l">
              <a:lnSpc>
                <a:spcPct val="119000"/>
              </a:lnSpc>
              <a:spcBef>
                <a:spcPts val="0"/>
              </a:spcBef>
              <a:spcAft>
                <a:spcPts val="600"/>
              </a:spcAft>
            </a:pPr>
            <a:r>
              <a:rPr lang="en-GB" sz="1600" b="1">
                <a:latin typeface="Calibri"/>
                <a:ea typeface="Calibri"/>
                <a:cs typeface="Calibri"/>
              </a:rPr>
              <a:t>PE</a:t>
            </a:r>
            <a:r>
              <a:rPr lang="en-GB" sz="1600">
                <a:latin typeface="Calibri"/>
                <a:ea typeface="Calibri"/>
                <a:cs typeface="Calibri"/>
              </a:rPr>
              <a:t>: </a:t>
            </a:r>
            <a:r>
              <a:rPr lang="en-US" sz="1600">
                <a:latin typeface="Calibri"/>
                <a:ea typeface="Calibri"/>
                <a:cs typeface="Calibri"/>
              </a:rPr>
              <a:t>Children should come to school wearing their PE kit on Tuesdays. </a:t>
            </a:r>
          </a:p>
          <a:p>
            <a:pPr>
              <a:lnSpc>
                <a:spcPct val="119000"/>
              </a:lnSpc>
              <a:spcAft>
                <a:spcPts val="600"/>
              </a:spcAft>
            </a:pPr>
            <a:r>
              <a:rPr lang="en-US" sz="1600" b="1">
                <a:latin typeface="Calibri"/>
                <a:ea typeface="Calibri"/>
                <a:cs typeface="Calibri"/>
              </a:rPr>
              <a:t>Blake and Rosen: Tuesday </a:t>
            </a:r>
          </a:p>
          <a:p>
            <a:pPr>
              <a:lnSpc>
                <a:spcPct val="119000"/>
              </a:lnSpc>
              <a:spcAft>
                <a:spcPts val="600"/>
              </a:spcAft>
            </a:pPr>
            <a:r>
              <a:rPr lang="en-US" sz="1600">
                <a:latin typeface="Calibri"/>
                <a:ea typeface="Calibri"/>
                <a:cs typeface="Calibri"/>
              </a:rPr>
              <a:t>PE lessons may be indoors or outdoors so please ensure children have suitable shoes and warm clothes. Please follow the school guidelines for PE kits: navy  tracksuit bottoms, navy jumpers and white t-shirts. </a:t>
            </a:r>
          </a:p>
          <a:p>
            <a:pPr>
              <a:lnSpc>
                <a:spcPct val="115000"/>
              </a:lnSpc>
              <a:spcAft>
                <a:spcPts val="1000"/>
              </a:spcAft>
            </a:pPr>
            <a:r>
              <a:rPr lang="en-GB" sz="1600" b="1">
                <a:effectLst/>
                <a:latin typeface="Calibri"/>
                <a:ea typeface="Calibri"/>
                <a:cs typeface="Calibri"/>
              </a:rPr>
              <a:t>Jewellery:</a:t>
            </a:r>
            <a:endParaRPr lang="en-GB" sz="1600">
              <a:effectLst/>
              <a:latin typeface="Calibri"/>
              <a:ea typeface="Calibri"/>
              <a:cs typeface="Calibri"/>
            </a:endParaRPr>
          </a:p>
          <a:p>
            <a:pPr marL="342900" indent="-342900">
              <a:lnSpc>
                <a:spcPct val="115000"/>
              </a:lnSpc>
              <a:buFont typeface="Symbol" panose="05050102010706020507" pitchFamily="18" charset="2"/>
              <a:buChar char=""/>
            </a:pPr>
            <a:r>
              <a:rPr lang="en-GB" sz="1600">
                <a:latin typeface="Calibri"/>
                <a:ea typeface="Calibri"/>
                <a:cs typeface="Calibri"/>
              </a:rPr>
              <a:t>Children should not wear any jewellery unless it is of religious significance.</a:t>
            </a:r>
          </a:p>
          <a:p>
            <a:pPr marL="342900" indent="-342900">
              <a:lnSpc>
                <a:spcPct val="115000"/>
              </a:lnSpc>
              <a:spcAft>
                <a:spcPts val="1000"/>
              </a:spcAft>
              <a:buFont typeface="Symbol" panose="05050102010706020507" pitchFamily="18" charset="2"/>
              <a:buChar char=""/>
            </a:pPr>
            <a:r>
              <a:rPr lang="en-GB" sz="1600">
                <a:latin typeface="Calibri"/>
                <a:ea typeface="Calibri"/>
                <a:cs typeface="Calibri"/>
              </a:rPr>
              <a:t>On PE days, girls’ earrings should be removed or covered with tape.</a:t>
            </a:r>
          </a:p>
          <a:p>
            <a:pPr>
              <a:lnSpc>
                <a:spcPct val="115000"/>
              </a:lnSpc>
              <a:spcAft>
                <a:spcPts val="1000"/>
              </a:spcAft>
            </a:pPr>
            <a:r>
              <a:rPr lang="en-US" sz="1600" b="1">
                <a:latin typeface="Calibri"/>
                <a:ea typeface="Calibri"/>
                <a:cs typeface="Calibri"/>
              </a:rPr>
              <a:t>Lost property: </a:t>
            </a:r>
          </a:p>
          <a:p>
            <a:pPr>
              <a:lnSpc>
                <a:spcPct val="115000"/>
              </a:lnSpc>
              <a:spcAft>
                <a:spcPts val="1000"/>
              </a:spcAft>
            </a:pPr>
            <a:r>
              <a:rPr lang="en-US" sz="1600">
                <a:latin typeface="Calibri"/>
                <a:ea typeface="Calibri"/>
                <a:cs typeface="Calibri"/>
              </a:rPr>
              <a:t>Please </a:t>
            </a:r>
            <a:r>
              <a:rPr lang="en-US" sz="1600" b="1">
                <a:latin typeface="Calibri"/>
                <a:ea typeface="Calibri"/>
                <a:cs typeface="Calibri"/>
              </a:rPr>
              <a:t>name</a:t>
            </a:r>
            <a:r>
              <a:rPr lang="en-US" sz="1600">
                <a:latin typeface="Calibri"/>
                <a:ea typeface="Calibri"/>
                <a:cs typeface="Calibri"/>
              </a:rPr>
              <a:t> all your child’s belongings to help us to keep them safe. If they have lost items, please speak to your class teacher. </a:t>
            </a:r>
          </a:p>
        </p:txBody>
      </p:sp>
      <p:sp>
        <p:nvSpPr>
          <p:cNvPr id="5" name="TextBox 4">
            <a:extLst>
              <a:ext uri="{FF2B5EF4-FFF2-40B4-BE49-F238E27FC236}">
                <a16:creationId xmlns:a16="http://schemas.microsoft.com/office/drawing/2014/main" id="{7E96D5B7-D2B6-5F79-7B28-C561EF4AB984}"/>
              </a:ext>
            </a:extLst>
          </p:cNvPr>
          <p:cNvSpPr txBox="1"/>
          <p:nvPr/>
        </p:nvSpPr>
        <p:spPr>
          <a:xfrm>
            <a:off x="9135165" y="4717774"/>
            <a:ext cx="1828800" cy="1828800"/>
          </a:xfrm>
          <a:prstGeom prst="rect">
            <a:avLst/>
          </a:prstGeom>
          <a:noFill/>
        </p:spPr>
        <p:txBody>
          <a:bodyPr wrap="square" rtlCol="0">
            <a:spAutoFit/>
          </a:bodyPr>
          <a:lstStyle/>
          <a:p>
            <a:pPr algn="l"/>
            <a:endParaRPr lang="en-US"/>
          </a:p>
        </p:txBody>
      </p:sp>
    </p:spTree>
    <p:extLst>
      <p:ext uri="{BB962C8B-B14F-4D97-AF65-F5344CB8AC3E}">
        <p14:creationId xmlns:p14="http://schemas.microsoft.com/office/powerpoint/2010/main" val="2111408863"/>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fe9c093d-aa41-478f-be6b-e7e20e8ebaed" xsi:nil="true"/>
    <lcf76f155ced4ddcb4097134ff3c332f xmlns="1884bc77-6208-46bc-8ca1-f8e0ebd7cfa8">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BBD983BC7031D43A9B316B3EE7E1C49" ma:contentTypeVersion="15" ma:contentTypeDescription="Create a new document." ma:contentTypeScope="" ma:versionID="e74240d12bb1476dd1ab71f5786af6cb">
  <xsd:schema xmlns:xsd="http://www.w3.org/2001/XMLSchema" xmlns:xs="http://www.w3.org/2001/XMLSchema" xmlns:p="http://schemas.microsoft.com/office/2006/metadata/properties" xmlns:ns2="1884bc77-6208-46bc-8ca1-f8e0ebd7cfa8" xmlns:ns3="fe9c093d-aa41-478f-be6b-e7e20e8ebaed" targetNamespace="http://schemas.microsoft.com/office/2006/metadata/properties" ma:root="true" ma:fieldsID="82304504c279b1b08b46c746f487d42f" ns2:_="" ns3:_="">
    <xsd:import namespace="1884bc77-6208-46bc-8ca1-f8e0ebd7cfa8"/>
    <xsd:import namespace="fe9c093d-aa41-478f-be6b-e7e20e8ebaed"/>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84bc77-6208-46bc-8ca1-f8e0ebd7cf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f46434c4-145a-47ed-8d61-0146e708eabd"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e9c093d-aa41-478f-be6b-e7e20e8ebaed"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a7224fc3-dce8-45ae-85db-2a0c4baabf4f}" ma:internalName="TaxCatchAll" ma:showField="CatchAllData" ma:web="fe9c093d-aa41-478f-be6b-e7e20e8ebaed">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92F18CE-0664-4747-9A36-DB6272ADADB8}">
  <ds:schemaRefs>
    <ds:schemaRef ds:uri="1884bc77-6208-46bc-8ca1-f8e0ebd7cfa8"/>
    <ds:schemaRef ds:uri="fe9c093d-aa41-478f-be6b-e7e20e8ebae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9728F101-8DD5-4C3F-8ED8-D52CCA414A09}">
  <ds:schemaRefs>
    <ds:schemaRef ds:uri="1884bc77-6208-46bc-8ca1-f8e0ebd7cfa8"/>
    <ds:schemaRef ds:uri="fe9c093d-aa41-478f-be6b-e7e20e8ebae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0/xmlns/"/>
    <ds:schemaRef ds:uri="http://www.w3.org/2001/XMLSchema"/>
  </ds:schemaRefs>
</ds:datastoreItem>
</file>

<file path=customXml/itemProps3.xml><?xml version="1.0" encoding="utf-8"?>
<ds:datastoreItem xmlns:ds="http://schemas.openxmlformats.org/officeDocument/2006/customXml" ds:itemID="{C2D7F81D-E11B-4FAC-BEDD-7BD5D47E039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Custom</PresentationFormat>
  <Slides>2</Slides>
  <Notes>2</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Here’s a Bold Headline.</dc:title>
  <dc:creator>Matthew DEERE</dc:creator>
  <cp:revision>3</cp:revision>
  <dcterms:created xsi:type="dcterms:W3CDTF">2021-06-07T11:40:55Z</dcterms:created>
  <dcterms:modified xsi:type="dcterms:W3CDTF">2026-01-12T12:01:41Z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0x0101005BBD983BC7031D43A9B316B3EE7E1C49</vt:lpwstr>
  </property>
  <property fmtid="{D5CDD505-2E9C-101B-9397-08002B2CF9AE}" pid="3" name="MediaServiceImageTags">
    <vt:lpwstr/>
  </property>
</Properties>
</file>