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82" r:id="rId4"/>
    <p:sldMasterId id="2147483794" r:id="rId5"/>
  </p:sldMasterIdLst>
  <p:notesMasterIdLst>
    <p:notesMasterId r:id="rId8"/>
  </p:notesMasterIdLst>
  <p:sldIdLst>
    <p:sldId id="261" r:id="rId6"/>
    <p:sldId id="264" r:id="rId7"/>
  </p:sldIdLst>
  <p:sldSz cx="20104100" cy="11309350"/>
  <p:notesSz cx="20104100" cy="113093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6"/>
    <a:srgbClr val="2A2C65"/>
    <a:srgbClr val="E17A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E3D5E17-C54B-9159-0366-B6BDC98D747A}" v="139" dt="2026-01-06T21:54:48.489"/>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880"/>
        <p:guide pos="216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lie OXER" userId="a99e8fb8-78fd-450b-bb40-e5ba3f9210e3" providerId="ADAL" clId="{413CFCB2-FC15-4DE8-8E43-FAA1218BC2F8}"/>
    <pc:docChg chg="undo custSel modSld">
      <pc:chgData name="Natalie OXER" userId="a99e8fb8-78fd-450b-bb40-e5ba3f9210e3" providerId="ADAL" clId="{413CFCB2-FC15-4DE8-8E43-FAA1218BC2F8}" dt="2025-12-18T19:56:05.158" v="37" actId="20577"/>
      <pc:docMkLst>
        <pc:docMk/>
      </pc:docMkLst>
      <pc:sldChg chg="modSp mod">
        <pc:chgData name="Natalie OXER" userId="a99e8fb8-78fd-450b-bb40-e5ba3f9210e3" providerId="ADAL" clId="{413CFCB2-FC15-4DE8-8E43-FAA1218BC2F8}" dt="2025-12-18T19:53:19.017" v="5" actId="20577"/>
        <pc:sldMkLst>
          <pc:docMk/>
          <pc:sldMk cId="2182333825" sldId="261"/>
        </pc:sldMkLst>
        <pc:spChg chg="mod">
          <ac:chgData name="Natalie OXER" userId="a99e8fb8-78fd-450b-bb40-e5ba3f9210e3" providerId="ADAL" clId="{413CFCB2-FC15-4DE8-8E43-FAA1218BC2F8}" dt="2025-12-18T19:53:19.017" v="5" actId="20577"/>
          <ac:spMkLst>
            <pc:docMk/>
            <pc:sldMk cId="2182333825" sldId="261"/>
            <ac:spMk id="54" creationId="{00000000-0000-0000-0000-000000000000}"/>
          </ac:spMkLst>
        </pc:spChg>
      </pc:sldChg>
      <pc:sldChg chg="modSp mod">
        <pc:chgData name="Natalie OXER" userId="a99e8fb8-78fd-450b-bb40-e5ba3f9210e3" providerId="ADAL" clId="{413CFCB2-FC15-4DE8-8E43-FAA1218BC2F8}" dt="2025-12-18T19:56:05.158" v="37" actId="20577"/>
        <pc:sldMkLst>
          <pc:docMk/>
          <pc:sldMk cId="2111408863" sldId="264"/>
        </pc:sldMkLst>
        <pc:spChg chg="mod">
          <ac:chgData name="Natalie OXER" userId="a99e8fb8-78fd-450b-bb40-e5ba3f9210e3" providerId="ADAL" clId="{413CFCB2-FC15-4DE8-8E43-FAA1218BC2F8}" dt="2025-12-18T19:54:13.871" v="16" actId="20577"/>
          <ac:spMkLst>
            <pc:docMk/>
            <pc:sldMk cId="2111408863" sldId="264"/>
            <ac:spMk id="15" creationId="{0F51CE80-736D-8613-6AAC-AB31247CAE5E}"/>
          </ac:spMkLst>
        </pc:spChg>
        <pc:spChg chg="mod">
          <ac:chgData name="Natalie OXER" userId="a99e8fb8-78fd-450b-bb40-e5ba3f9210e3" providerId="ADAL" clId="{413CFCB2-FC15-4DE8-8E43-FAA1218BC2F8}" dt="2025-12-18T19:53:35.595" v="13" actId="20577"/>
          <ac:spMkLst>
            <pc:docMk/>
            <pc:sldMk cId="2111408863" sldId="264"/>
            <ac:spMk id="19" creationId="{EBD43D26-D495-FA47-9753-E5AFDAE44C4E}"/>
          </ac:spMkLst>
        </pc:spChg>
        <pc:spChg chg="mod">
          <ac:chgData name="Natalie OXER" userId="a99e8fb8-78fd-450b-bb40-e5ba3f9210e3" providerId="ADAL" clId="{413CFCB2-FC15-4DE8-8E43-FAA1218BC2F8}" dt="2025-12-18T19:56:05.158" v="37" actId="20577"/>
          <ac:spMkLst>
            <pc:docMk/>
            <pc:sldMk cId="2111408863" sldId="264"/>
            <ac:spMk id="20" creationId="{AA587DAF-E3F6-C62E-E97F-4451663FF761}"/>
          </ac:spMkLst>
        </pc:spChg>
        <pc:picChg chg="mod">
          <ac:chgData name="Natalie OXER" userId="a99e8fb8-78fd-450b-bb40-e5ba3f9210e3" providerId="ADAL" clId="{413CFCB2-FC15-4DE8-8E43-FAA1218BC2F8}" dt="2025-12-18T19:55:52.544" v="36" actId="1076"/>
          <ac:picMkLst>
            <pc:docMk/>
            <pc:sldMk cId="2111408863" sldId="264"/>
            <ac:picMk id="17" creationId="{B1208BB2-B631-9E48-8402-B2CB3DEEEAE5}"/>
          </ac:picMkLst>
        </pc:picChg>
      </pc:sldChg>
    </pc:docChg>
  </pc:docChgLst>
  <pc:docChgLst>
    <pc:chgData name="Charlie KNUDSEN" userId="S::cknudsen@tpa.keystrust.org::a2764f35-72e4-4a85-b013-14b5a3ca4e2b" providerId="AD" clId="Web-{EE3D5E17-C54B-9159-0366-B6BDC98D747A}"/>
    <pc:docChg chg="modSld">
      <pc:chgData name="Charlie KNUDSEN" userId="S::cknudsen@tpa.keystrust.org::a2764f35-72e4-4a85-b013-14b5a3ca4e2b" providerId="AD" clId="Web-{EE3D5E17-C54B-9159-0366-B6BDC98D747A}" dt="2026-01-06T21:54:47.911" v="89" actId="20577"/>
      <pc:docMkLst>
        <pc:docMk/>
      </pc:docMkLst>
      <pc:sldChg chg="addSp delSp modSp">
        <pc:chgData name="Charlie KNUDSEN" userId="S::cknudsen@tpa.keystrust.org::a2764f35-72e4-4a85-b013-14b5a3ca4e2b" providerId="AD" clId="Web-{EE3D5E17-C54B-9159-0366-B6BDC98D747A}" dt="2026-01-06T21:54:47.911" v="89" actId="20577"/>
        <pc:sldMkLst>
          <pc:docMk/>
          <pc:sldMk cId="2111408863" sldId="264"/>
        </pc:sldMkLst>
        <pc:spChg chg="add del mod">
          <ac:chgData name="Charlie KNUDSEN" userId="S::cknudsen@tpa.keystrust.org::a2764f35-72e4-4a85-b013-14b5a3ca4e2b" providerId="AD" clId="Web-{EE3D5E17-C54B-9159-0366-B6BDC98D747A}" dt="2026-01-06T21:53:58.707" v="81" actId="20577"/>
          <ac:spMkLst>
            <pc:docMk/>
            <pc:sldMk cId="2111408863" sldId="264"/>
            <ac:spMk id="15" creationId="{0F51CE80-736D-8613-6AAC-AB31247CAE5E}"/>
          </ac:spMkLst>
        </pc:spChg>
        <pc:spChg chg="mod">
          <ac:chgData name="Charlie KNUDSEN" userId="S::cknudsen@tpa.keystrust.org::a2764f35-72e4-4a85-b013-14b5a3ca4e2b" providerId="AD" clId="Web-{EE3D5E17-C54B-9159-0366-B6BDC98D747A}" dt="2026-01-06T21:54:47.911" v="89" actId="20577"/>
          <ac:spMkLst>
            <pc:docMk/>
            <pc:sldMk cId="2111408863" sldId="264"/>
            <ac:spMk id="20" creationId="{AA587DAF-E3F6-C62E-E97F-4451663FF76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8712200" cy="5667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11387138" y="0"/>
            <a:ext cx="8712200" cy="566738"/>
          </a:xfrm>
          <a:prstGeom prst="rect">
            <a:avLst/>
          </a:prstGeom>
        </p:spPr>
        <p:txBody>
          <a:bodyPr vert="horz" lIns="91440" tIns="45720" rIns="91440" bIns="45720" rtlCol="0"/>
          <a:lstStyle>
            <a:lvl1pPr algn="r">
              <a:defRPr sz="1200"/>
            </a:lvl1pPr>
          </a:lstStyle>
          <a:p>
            <a:fld id="{F223585E-AA88-4F2C-B939-CAB0CBAA4192}" type="datetimeFigureOut">
              <a:rPr lang="en-GB" smtClean="0"/>
              <a:t>06/01/2026</a:t>
            </a:fld>
            <a:endParaRPr lang="en-GB"/>
          </a:p>
        </p:txBody>
      </p:sp>
      <p:sp>
        <p:nvSpPr>
          <p:cNvPr id="4" name="Slide Image Placeholder 3"/>
          <p:cNvSpPr>
            <a:spLocks noGrp="1" noRot="1" noChangeAspect="1"/>
          </p:cNvSpPr>
          <p:nvPr>
            <p:ph type="sldImg" idx="2"/>
          </p:nvPr>
        </p:nvSpPr>
        <p:spPr>
          <a:xfrm>
            <a:off x="6659563" y="1414463"/>
            <a:ext cx="6784975" cy="38163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2009775" y="5441950"/>
            <a:ext cx="16084550" cy="44545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0742613"/>
            <a:ext cx="8712200" cy="5667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11387138" y="10742613"/>
            <a:ext cx="8712200" cy="566737"/>
          </a:xfrm>
          <a:prstGeom prst="rect">
            <a:avLst/>
          </a:prstGeom>
        </p:spPr>
        <p:txBody>
          <a:bodyPr vert="horz" lIns="91440" tIns="45720" rIns="91440" bIns="45720" rtlCol="0" anchor="b"/>
          <a:lstStyle>
            <a:lvl1pPr algn="r">
              <a:defRPr sz="1200"/>
            </a:lvl1pPr>
          </a:lstStyle>
          <a:p>
            <a:fld id="{A9739BA0-B812-42FF-AA10-A7A2E40F5735}" type="slidenum">
              <a:rPr lang="en-GB" smtClean="0"/>
              <a:t>‹#›</a:t>
            </a:fld>
            <a:endParaRPr lang="en-GB"/>
          </a:p>
        </p:txBody>
      </p:sp>
    </p:spTree>
    <p:extLst>
      <p:ext uri="{BB962C8B-B14F-4D97-AF65-F5344CB8AC3E}">
        <p14:creationId xmlns:p14="http://schemas.microsoft.com/office/powerpoint/2010/main" val="5836343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a:extLst>
            <a:ext uri="{FF2B5EF4-FFF2-40B4-BE49-F238E27FC236}">
              <a16:creationId xmlns:a16="http://schemas.microsoft.com/office/drawing/2014/main" id="{7F718D2B-30AF-344C-3873-9A5F5168D83E}"/>
            </a:ext>
          </a:extLst>
        </p:cNvPr>
        <p:cNvGrpSpPr/>
        <p:nvPr/>
      </p:nvGrpSpPr>
      <p:grpSpPr>
        <a:xfrm>
          <a:off x="0" y="0"/>
          <a:ext cx="0" cy="0"/>
          <a:chOff x="0" y="0"/>
          <a:chExt cx="0" cy="0"/>
        </a:xfrm>
      </p:grpSpPr>
      <p:sp>
        <p:nvSpPr>
          <p:cNvPr id="51" name="Google Shape;51;p:notes">
            <a:extLst>
              <a:ext uri="{FF2B5EF4-FFF2-40B4-BE49-F238E27FC236}">
                <a16:creationId xmlns:a16="http://schemas.microsoft.com/office/drawing/2014/main" id="{CE5E52ED-14BA-A446-FA65-71C32BFACC4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a:extLst>
              <a:ext uri="{FF2B5EF4-FFF2-40B4-BE49-F238E27FC236}">
                <a16:creationId xmlns:a16="http://schemas.microsoft.com/office/drawing/2014/main" id="{A9AAE9CF-4021-4D20-1A77-8A6BB787493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96589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4" y="1850860"/>
            <a:ext cx="15078075" cy="3937329"/>
          </a:xfrm>
        </p:spPr>
        <p:txBody>
          <a:bodyPr anchor="b"/>
          <a:lstStyle>
            <a:lvl1pPr algn="ctr">
              <a:defRPr sz="9894"/>
            </a:lvl1pPr>
          </a:lstStyle>
          <a:p>
            <a:r>
              <a:rPr lang="en-GB"/>
              <a:t>Click to edit Master title style</a:t>
            </a:r>
            <a:endParaRPr lang="en-US"/>
          </a:p>
        </p:txBody>
      </p:sp>
      <p:sp>
        <p:nvSpPr>
          <p:cNvPr id="3" name="Subtitle 2"/>
          <p:cNvSpPr>
            <a:spLocks noGrp="1"/>
          </p:cNvSpPr>
          <p:nvPr>
            <p:ph type="subTitle" idx="1"/>
          </p:nvPr>
        </p:nvSpPr>
        <p:spPr>
          <a:xfrm>
            <a:off x="2513014" y="5940028"/>
            <a:ext cx="15078075" cy="2730474"/>
          </a:xfrm>
        </p:spPr>
        <p:txBody>
          <a:bodyPr/>
          <a:lstStyle>
            <a:lvl1pPr marL="0" indent="0" algn="ctr">
              <a:buNone/>
              <a:defRPr sz="3957"/>
            </a:lvl1pPr>
            <a:lvl2pPr marL="753865" indent="0" algn="ctr">
              <a:buNone/>
              <a:defRPr sz="3298"/>
            </a:lvl2pPr>
            <a:lvl3pPr marL="1507731" indent="0" algn="ctr">
              <a:buNone/>
              <a:defRPr sz="2968"/>
            </a:lvl3pPr>
            <a:lvl4pPr marL="2261594" indent="0" algn="ctr">
              <a:buNone/>
              <a:defRPr sz="2638"/>
            </a:lvl4pPr>
            <a:lvl5pPr marL="3015460" indent="0" algn="ctr">
              <a:buNone/>
              <a:defRPr sz="2638"/>
            </a:lvl5pPr>
            <a:lvl6pPr marL="3769325" indent="0" algn="ctr">
              <a:buNone/>
              <a:defRPr sz="2638"/>
            </a:lvl6pPr>
            <a:lvl7pPr marL="4523190" indent="0" algn="ctr">
              <a:buNone/>
              <a:defRPr sz="2638"/>
            </a:lvl7pPr>
            <a:lvl8pPr marL="5277056" indent="0" algn="ctr">
              <a:buNone/>
              <a:defRPr sz="2638"/>
            </a:lvl8pPr>
            <a:lvl9pPr marL="6030919" indent="0" algn="ctr">
              <a:buNone/>
              <a:defRPr sz="2638"/>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1/6/2026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065476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1/6/2026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3830028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71686" y="2819486"/>
            <a:ext cx="17339786" cy="4704375"/>
          </a:xfrm>
        </p:spPr>
        <p:txBody>
          <a:bodyPr anchor="b"/>
          <a:lstStyle>
            <a:lvl1pPr>
              <a:defRPr sz="9894"/>
            </a:lvl1pPr>
          </a:lstStyle>
          <a:p>
            <a:r>
              <a:rPr lang="en-GB"/>
              <a:t>Click to edit Master title style</a:t>
            </a:r>
            <a:endParaRPr lang="en-US"/>
          </a:p>
        </p:txBody>
      </p:sp>
      <p:sp>
        <p:nvSpPr>
          <p:cNvPr id="3" name="Text Placeholder 2"/>
          <p:cNvSpPr>
            <a:spLocks noGrp="1"/>
          </p:cNvSpPr>
          <p:nvPr>
            <p:ph type="body" idx="1"/>
          </p:nvPr>
        </p:nvSpPr>
        <p:spPr>
          <a:xfrm>
            <a:off x="1371686" y="7568366"/>
            <a:ext cx="17339786" cy="2473919"/>
          </a:xfrm>
        </p:spPr>
        <p:txBody>
          <a:bodyPr/>
          <a:lstStyle>
            <a:lvl1pPr marL="0" indent="0">
              <a:buNone/>
              <a:defRPr sz="3957">
                <a:solidFill>
                  <a:schemeClr val="tx1">
                    <a:tint val="75000"/>
                  </a:schemeClr>
                </a:solidFill>
              </a:defRPr>
            </a:lvl1pPr>
            <a:lvl2pPr marL="753865" indent="0">
              <a:buNone/>
              <a:defRPr sz="3298">
                <a:solidFill>
                  <a:schemeClr val="tx1">
                    <a:tint val="75000"/>
                  </a:schemeClr>
                </a:solidFill>
              </a:defRPr>
            </a:lvl2pPr>
            <a:lvl3pPr marL="1507731" indent="0">
              <a:buNone/>
              <a:defRPr sz="2968">
                <a:solidFill>
                  <a:schemeClr val="tx1">
                    <a:tint val="75000"/>
                  </a:schemeClr>
                </a:solidFill>
              </a:defRPr>
            </a:lvl3pPr>
            <a:lvl4pPr marL="2261594" indent="0">
              <a:buNone/>
              <a:defRPr sz="2638">
                <a:solidFill>
                  <a:schemeClr val="tx1">
                    <a:tint val="75000"/>
                  </a:schemeClr>
                </a:solidFill>
              </a:defRPr>
            </a:lvl4pPr>
            <a:lvl5pPr marL="3015460" indent="0">
              <a:buNone/>
              <a:defRPr sz="2638">
                <a:solidFill>
                  <a:schemeClr val="tx1">
                    <a:tint val="75000"/>
                  </a:schemeClr>
                </a:solidFill>
              </a:defRPr>
            </a:lvl5pPr>
            <a:lvl6pPr marL="3769325" indent="0">
              <a:buNone/>
              <a:defRPr sz="2638">
                <a:solidFill>
                  <a:schemeClr val="tx1">
                    <a:tint val="75000"/>
                  </a:schemeClr>
                </a:solidFill>
              </a:defRPr>
            </a:lvl6pPr>
            <a:lvl7pPr marL="4523190" indent="0">
              <a:buNone/>
              <a:defRPr sz="2638">
                <a:solidFill>
                  <a:schemeClr val="tx1">
                    <a:tint val="75000"/>
                  </a:schemeClr>
                </a:solidFill>
              </a:defRPr>
            </a:lvl7pPr>
            <a:lvl8pPr marL="5277056" indent="0">
              <a:buNone/>
              <a:defRPr sz="2638">
                <a:solidFill>
                  <a:schemeClr val="tx1">
                    <a:tint val="75000"/>
                  </a:schemeClr>
                </a:solidFill>
              </a:defRPr>
            </a:lvl8pPr>
            <a:lvl9pPr marL="6030919" indent="0">
              <a:buNone/>
              <a:defRPr sz="2638">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1/6/2026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631674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382158"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10177700"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t>1/6/2026</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4098252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84776" y="602119"/>
            <a:ext cx="17339786" cy="2185952"/>
          </a:xfrm>
        </p:spPr>
        <p:txBody>
          <a:bodyPr/>
          <a:lstStyle/>
          <a:p>
            <a:r>
              <a:rPr lang="en-GB"/>
              <a:t>Click to edit Master title style</a:t>
            </a:r>
            <a:endParaRPr lang="en-US"/>
          </a:p>
        </p:txBody>
      </p:sp>
      <p:sp>
        <p:nvSpPr>
          <p:cNvPr id="3" name="Text Placeholder 2"/>
          <p:cNvSpPr>
            <a:spLocks noGrp="1"/>
          </p:cNvSpPr>
          <p:nvPr>
            <p:ph type="body" idx="1"/>
          </p:nvPr>
        </p:nvSpPr>
        <p:spPr>
          <a:xfrm>
            <a:off x="1384776" y="2772362"/>
            <a:ext cx="8504976"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4" name="Content Placeholder 3"/>
          <p:cNvSpPr>
            <a:spLocks noGrp="1"/>
          </p:cNvSpPr>
          <p:nvPr>
            <p:ph sz="half" idx="2"/>
          </p:nvPr>
        </p:nvSpPr>
        <p:spPr>
          <a:xfrm>
            <a:off x="1384776" y="4131055"/>
            <a:ext cx="8504976"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10177702" y="2772362"/>
            <a:ext cx="8546861"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6" name="Content Placeholder 5"/>
          <p:cNvSpPr>
            <a:spLocks noGrp="1"/>
          </p:cNvSpPr>
          <p:nvPr>
            <p:ph sz="quarter" idx="4"/>
          </p:nvPr>
        </p:nvSpPr>
        <p:spPr>
          <a:xfrm>
            <a:off x="10177702" y="4131055"/>
            <a:ext cx="8546861"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1/6/2026</a:t>
            </a:fld>
            <a:endParaRPr lang="en-US"/>
          </a:p>
        </p:txBody>
      </p:sp>
      <p:sp>
        <p:nvSpPr>
          <p:cNvPr id="8" name="Footer Placeholder 7"/>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9" name="Slide Number Placeholder 8"/>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7575026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1/6/2026</a:t>
            </a:fld>
            <a:endParaRPr lang="en-US"/>
          </a:p>
        </p:txBody>
      </p:sp>
      <p:sp>
        <p:nvSpPr>
          <p:cNvPr id="4" name="Footer Placeholder 3"/>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5" name="Slide Number Placeholder 4"/>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4205686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1/6/2026</a:t>
            </a:fld>
            <a:endParaRPr lang="en-US"/>
          </a:p>
        </p:txBody>
      </p:sp>
      <p:sp>
        <p:nvSpPr>
          <p:cNvPr id="3" name="Footer Placeholder 2"/>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4" name="Slide Number Placeholder 3"/>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2238087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Content Placeholder 2"/>
          <p:cNvSpPr>
            <a:spLocks noGrp="1"/>
          </p:cNvSpPr>
          <p:nvPr>
            <p:ph idx="1"/>
          </p:nvPr>
        </p:nvSpPr>
        <p:spPr>
          <a:xfrm>
            <a:off x="8546862" y="1628339"/>
            <a:ext cx="10177701" cy="8036969"/>
          </a:xfrm>
        </p:spPr>
        <p:txBody>
          <a:bodyPr/>
          <a:lstStyle>
            <a:lvl1pPr>
              <a:defRPr sz="5277"/>
            </a:lvl1pPr>
            <a:lvl2pPr>
              <a:defRPr sz="4617"/>
            </a:lvl2pPr>
            <a:lvl3pPr>
              <a:defRPr sz="3957"/>
            </a:lvl3pPr>
            <a:lvl4pPr>
              <a:defRPr sz="3298"/>
            </a:lvl4pPr>
            <a:lvl5pPr>
              <a:defRPr sz="3298"/>
            </a:lvl5pPr>
            <a:lvl6pPr>
              <a:defRPr sz="3298"/>
            </a:lvl6pPr>
            <a:lvl7pPr>
              <a:defRPr sz="3298"/>
            </a:lvl7pPr>
            <a:lvl8pPr>
              <a:defRPr sz="3298"/>
            </a:lvl8pPr>
            <a:lvl9pPr>
              <a:defRPr sz="3298"/>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1/6/2026</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5012674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Picture Placeholder 2"/>
          <p:cNvSpPr>
            <a:spLocks noGrp="1" noChangeAspect="1"/>
          </p:cNvSpPr>
          <p:nvPr>
            <p:ph type="pic" idx="1"/>
          </p:nvPr>
        </p:nvSpPr>
        <p:spPr>
          <a:xfrm>
            <a:off x="8546862" y="1628339"/>
            <a:ext cx="10177701" cy="8036969"/>
          </a:xfrm>
        </p:spPr>
        <p:txBody>
          <a:bodyPr anchor="t"/>
          <a:lstStyle>
            <a:lvl1pPr marL="0" indent="0">
              <a:buNone/>
              <a:defRPr sz="5277"/>
            </a:lvl1pPr>
            <a:lvl2pPr marL="753865" indent="0">
              <a:buNone/>
              <a:defRPr sz="4617"/>
            </a:lvl2pPr>
            <a:lvl3pPr marL="1507731" indent="0">
              <a:buNone/>
              <a:defRPr sz="3957"/>
            </a:lvl3pPr>
            <a:lvl4pPr marL="2261594" indent="0">
              <a:buNone/>
              <a:defRPr sz="3298"/>
            </a:lvl4pPr>
            <a:lvl5pPr marL="3015460" indent="0">
              <a:buNone/>
              <a:defRPr sz="3298"/>
            </a:lvl5pPr>
            <a:lvl6pPr marL="3769325" indent="0">
              <a:buNone/>
              <a:defRPr sz="3298"/>
            </a:lvl6pPr>
            <a:lvl7pPr marL="4523190" indent="0">
              <a:buNone/>
              <a:defRPr sz="3298"/>
            </a:lvl7pPr>
            <a:lvl8pPr marL="5277056" indent="0">
              <a:buNone/>
              <a:defRPr sz="3298"/>
            </a:lvl8pPr>
            <a:lvl9pPr marL="6030919" indent="0">
              <a:buNone/>
              <a:defRPr sz="3298"/>
            </a:lvl9pPr>
          </a:lstStyle>
          <a:p>
            <a:r>
              <a:rPr lang="en-GB"/>
              <a:t>Click icon to add picture</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1/6/2026</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0819189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1/6/2026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407431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386996" y="602119"/>
            <a:ext cx="4334947" cy="958415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1382157" y="602119"/>
            <a:ext cx="12753538" cy="95841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1/6/2026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41154999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85326" y="1637146"/>
            <a:ext cx="18733486" cy="451318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10400"/>
              <a:buNone/>
              <a:defRPr sz="11433"/>
            </a:lvl1pPr>
            <a:lvl2pPr lvl="1" algn="ctr">
              <a:spcBef>
                <a:spcPts val="0"/>
              </a:spcBef>
              <a:spcAft>
                <a:spcPts val="0"/>
              </a:spcAft>
              <a:buSzPts val="10400"/>
              <a:buNone/>
              <a:defRPr sz="11433"/>
            </a:lvl2pPr>
            <a:lvl3pPr lvl="2" algn="ctr">
              <a:spcBef>
                <a:spcPts val="0"/>
              </a:spcBef>
              <a:spcAft>
                <a:spcPts val="0"/>
              </a:spcAft>
              <a:buSzPts val="10400"/>
              <a:buNone/>
              <a:defRPr sz="11433"/>
            </a:lvl3pPr>
            <a:lvl4pPr lvl="3" algn="ctr">
              <a:spcBef>
                <a:spcPts val="0"/>
              </a:spcBef>
              <a:spcAft>
                <a:spcPts val="0"/>
              </a:spcAft>
              <a:buSzPts val="10400"/>
              <a:buNone/>
              <a:defRPr sz="11433"/>
            </a:lvl4pPr>
            <a:lvl5pPr lvl="4" algn="ctr">
              <a:spcBef>
                <a:spcPts val="0"/>
              </a:spcBef>
              <a:spcAft>
                <a:spcPts val="0"/>
              </a:spcAft>
              <a:buSzPts val="10400"/>
              <a:buNone/>
              <a:defRPr sz="11433"/>
            </a:lvl5pPr>
            <a:lvl6pPr lvl="5" algn="ctr">
              <a:spcBef>
                <a:spcPts val="0"/>
              </a:spcBef>
              <a:spcAft>
                <a:spcPts val="0"/>
              </a:spcAft>
              <a:buSzPts val="10400"/>
              <a:buNone/>
              <a:defRPr sz="11433"/>
            </a:lvl6pPr>
            <a:lvl7pPr lvl="6" algn="ctr">
              <a:spcBef>
                <a:spcPts val="0"/>
              </a:spcBef>
              <a:spcAft>
                <a:spcPts val="0"/>
              </a:spcAft>
              <a:buSzPts val="10400"/>
              <a:buNone/>
              <a:defRPr sz="11433"/>
            </a:lvl7pPr>
            <a:lvl8pPr lvl="7" algn="ctr">
              <a:spcBef>
                <a:spcPts val="0"/>
              </a:spcBef>
              <a:spcAft>
                <a:spcPts val="0"/>
              </a:spcAft>
              <a:buSzPts val="10400"/>
              <a:buNone/>
              <a:defRPr sz="11433"/>
            </a:lvl8pPr>
            <a:lvl9pPr lvl="8" algn="ctr">
              <a:spcBef>
                <a:spcPts val="0"/>
              </a:spcBef>
              <a:spcAft>
                <a:spcPts val="0"/>
              </a:spcAft>
              <a:buSzPts val="10400"/>
              <a:buNone/>
              <a:defRPr sz="11433"/>
            </a:lvl9pPr>
          </a:lstStyle>
          <a:p>
            <a:endParaRPr/>
          </a:p>
        </p:txBody>
      </p:sp>
      <p:sp>
        <p:nvSpPr>
          <p:cNvPr id="11" name="Google Shape;11;p2"/>
          <p:cNvSpPr txBox="1">
            <a:spLocks noGrp="1"/>
          </p:cNvSpPr>
          <p:nvPr>
            <p:ph type="subTitle" idx="1"/>
          </p:nvPr>
        </p:nvSpPr>
        <p:spPr>
          <a:xfrm>
            <a:off x="685307" y="6231576"/>
            <a:ext cx="18733486" cy="1742741"/>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5600"/>
              <a:buNone/>
              <a:defRPr sz="6156"/>
            </a:lvl1pPr>
            <a:lvl2pPr lvl="1" algn="ctr">
              <a:lnSpc>
                <a:spcPct val="100000"/>
              </a:lnSpc>
              <a:spcBef>
                <a:spcPts val="0"/>
              </a:spcBef>
              <a:spcAft>
                <a:spcPts val="0"/>
              </a:spcAft>
              <a:buSzPts val="5600"/>
              <a:buNone/>
              <a:defRPr sz="6156"/>
            </a:lvl2pPr>
            <a:lvl3pPr lvl="2" algn="ctr">
              <a:lnSpc>
                <a:spcPct val="100000"/>
              </a:lnSpc>
              <a:spcBef>
                <a:spcPts val="0"/>
              </a:spcBef>
              <a:spcAft>
                <a:spcPts val="0"/>
              </a:spcAft>
              <a:buSzPts val="5600"/>
              <a:buNone/>
              <a:defRPr sz="6156"/>
            </a:lvl3pPr>
            <a:lvl4pPr lvl="3" algn="ctr">
              <a:lnSpc>
                <a:spcPct val="100000"/>
              </a:lnSpc>
              <a:spcBef>
                <a:spcPts val="0"/>
              </a:spcBef>
              <a:spcAft>
                <a:spcPts val="0"/>
              </a:spcAft>
              <a:buSzPts val="5600"/>
              <a:buNone/>
              <a:defRPr sz="6156"/>
            </a:lvl4pPr>
            <a:lvl5pPr lvl="4" algn="ctr">
              <a:lnSpc>
                <a:spcPct val="100000"/>
              </a:lnSpc>
              <a:spcBef>
                <a:spcPts val="0"/>
              </a:spcBef>
              <a:spcAft>
                <a:spcPts val="0"/>
              </a:spcAft>
              <a:buSzPts val="5600"/>
              <a:buNone/>
              <a:defRPr sz="6156"/>
            </a:lvl5pPr>
            <a:lvl6pPr lvl="5" algn="ctr">
              <a:lnSpc>
                <a:spcPct val="100000"/>
              </a:lnSpc>
              <a:spcBef>
                <a:spcPts val="0"/>
              </a:spcBef>
              <a:spcAft>
                <a:spcPts val="0"/>
              </a:spcAft>
              <a:buSzPts val="5600"/>
              <a:buNone/>
              <a:defRPr sz="6156"/>
            </a:lvl6pPr>
            <a:lvl7pPr lvl="6" algn="ctr">
              <a:lnSpc>
                <a:spcPct val="100000"/>
              </a:lnSpc>
              <a:spcBef>
                <a:spcPts val="0"/>
              </a:spcBef>
              <a:spcAft>
                <a:spcPts val="0"/>
              </a:spcAft>
              <a:buSzPts val="5600"/>
              <a:buNone/>
              <a:defRPr sz="6156"/>
            </a:lvl7pPr>
            <a:lvl8pPr lvl="7" algn="ctr">
              <a:lnSpc>
                <a:spcPct val="100000"/>
              </a:lnSpc>
              <a:spcBef>
                <a:spcPts val="0"/>
              </a:spcBef>
              <a:spcAft>
                <a:spcPts val="0"/>
              </a:spcAft>
              <a:buSzPts val="5600"/>
              <a:buNone/>
              <a:defRPr sz="6156"/>
            </a:lvl8pPr>
            <a:lvl9pPr lvl="8" algn="ctr">
              <a:lnSpc>
                <a:spcPct val="100000"/>
              </a:lnSpc>
              <a:spcBef>
                <a:spcPts val="0"/>
              </a:spcBef>
              <a:spcAft>
                <a:spcPts val="0"/>
              </a:spcAft>
              <a:buSzPts val="5600"/>
              <a:buNone/>
              <a:defRPr sz="6156"/>
            </a:lvl9pPr>
          </a:lstStyle>
          <a:p>
            <a:endParaRPr/>
          </a:p>
        </p:txBody>
      </p:sp>
      <p:sp>
        <p:nvSpPr>
          <p:cNvPr id="12" name="Google Shape;12;p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337625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85307" y="4729215"/>
            <a:ext cx="18733486" cy="1850921"/>
          </a:xfrm>
          <a:prstGeom prst="rect">
            <a:avLst/>
          </a:prstGeom>
        </p:spPr>
        <p:txBody>
          <a:bodyPr spcFirstLastPara="1" wrap="square" lIns="182850" tIns="182850" rIns="182850" bIns="182850" anchor="ctr" anchorCtr="0">
            <a:normAutofit/>
          </a:bodyPr>
          <a:lstStyle>
            <a:lvl1pPr lvl="0" algn="ctr">
              <a:spcBef>
                <a:spcPts val="0"/>
              </a:spcBef>
              <a:spcAft>
                <a:spcPts val="0"/>
              </a:spcAft>
              <a:buSzPts val="7200"/>
              <a:buNone/>
              <a:defRPr sz="7915"/>
            </a:lvl1pPr>
            <a:lvl2pPr lvl="1" algn="ctr">
              <a:spcBef>
                <a:spcPts val="0"/>
              </a:spcBef>
              <a:spcAft>
                <a:spcPts val="0"/>
              </a:spcAft>
              <a:buSzPts val="7200"/>
              <a:buNone/>
              <a:defRPr sz="7915"/>
            </a:lvl2pPr>
            <a:lvl3pPr lvl="2" algn="ctr">
              <a:spcBef>
                <a:spcPts val="0"/>
              </a:spcBef>
              <a:spcAft>
                <a:spcPts val="0"/>
              </a:spcAft>
              <a:buSzPts val="7200"/>
              <a:buNone/>
              <a:defRPr sz="7915"/>
            </a:lvl3pPr>
            <a:lvl4pPr lvl="3" algn="ctr">
              <a:spcBef>
                <a:spcPts val="0"/>
              </a:spcBef>
              <a:spcAft>
                <a:spcPts val="0"/>
              </a:spcAft>
              <a:buSzPts val="7200"/>
              <a:buNone/>
              <a:defRPr sz="7915"/>
            </a:lvl4pPr>
            <a:lvl5pPr lvl="4" algn="ctr">
              <a:spcBef>
                <a:spcPts val="0"/>
              </a:spcBef>
              <a:spcAft>
                <a:spcPts val="0"/>
              </a:spcAft>
              <a:buSzPts val="7200"/>
              <a:buNone/>
              <a:defRPr sz="7915"/>
            </a:lvl5pPr>
            <a:lvl6pPr lvl="5" algn="ctr">
              <a:spcBef>
                <a:spcPts val="0"/>
              </a:spcBef>
              <a:spcAft>
                <a:spcPts val="0"/>
              </a:spcAft>
              <a:buSzPts val="7200"/>
              <a:buNone/>
              <a:defRPr sz="7915"/>
            </a:lvl6pPr>
            <a:lvl7pPr lvl="6" algn="ctr">
              <a:spcBef>
                <a:spcPts val="0"/>
              </a:spcBef>
              <a:spcAft>
                <a:spcPts val="0"/>
              </a:spcAft>
              <a:buSzPts val="7200"/>
              <a:buNone/>
              <a:defRPr sz="7915"/>
            </a:lvl7pPr>
            <a:lvl8pPr lvl="7" algn="ctr">
              <a:spcBef>
                <a:spcPts val="0"/>
              </a:spcBef>
              <a:spcAft>
                <a:spcPts val="0"/>
              </a:spcAft>
              <a:buSzPts val="7200"/>
              <a:buNone/>
              <a:defRPr sz="7915"/>
            </a:lvl8pPr>
            <a:lvl9pPr lvl="8" algn="ctr">
              <a:spcBef>
                <a:spcPts val="0"/>
              </a:spcBef>
              <a:spcAft>
                <a:spcPts val="0"/>
              </a:spcAft>
              <a:buSzPts val="7200"/>
              <a:buNone/>
              <a:defRPr sz="7915"/>
            </a:lvl9pPr>
          </a:lstStyle>
          <a:p>
            <a:endParaRPr/>
          </a:p>
        </p:txBody>
      </p:sp>
      <p:sp>
        <p:nvSpPr>
          <p:cNvPr id="15" name="Google Shape;15;p3"/>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52837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18" name="Google Shape;18;p4"/>
          <p:cNvSpPr txBox="1">
            <a:spLocks noGrp="1"/>
          </p:cNvSpPr>
          <p:nvPr>
            <p:ph type="body" idx="1"/>
          </p:nvPr>
        </p:nvSpPr>
        <p:spPr>
          <a:xfrm>
            <a:off x="685307" y="2534022"/>
            <a:ext cx="18733486" cy="7511862"/>
          </a:xfrm>
          <a:prstGeom prst="rect">
            <a:avLst/>
          </a:prstGeom>
        </p:spPr>
        <p:txBody>
          <a:bodyPr spcFirstLastPara="1" wrap="square" lIns="182850" tIns="182850" rIns="182850" bIns="182850" anchor="t"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19" name="Google Shape;19;p4"/>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497336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2" name="Google Shape;22;p5"/>
          <p:cNvSpPr txBox="1">
            <a:spLocks noGrp="1"/>
          </p:cNvSpPr>
          <p:nvPr>
            <p:ph type="body" idx="1"/>
          </p:nvPr>
        </p:nvSpPr>
        <p:spPr>
          <a:xfrm>
            <a:off x="685307"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3" name="Google Shape;23;p5"/>
          <p:cNvSpPr txBox="1">
            <a:spLocks noGrp="1"/>
          </p:cNvSpPr>
          <p:nvPr>
            <p:ph type="body" idx="2"/>
          </p:nvPr>
        </p:nvSpPr>
        <p:spPr>
          <a:xfrm>
            <a:off x="10624568"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4" name="Google Shape;24;p5"/>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134921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7" name="Google Shape;27;p6"/>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270368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685307" y="1221634"/>
            <a:ext cx="6173700" cy="1661607"/>
          </a:xfrm>
          <a:prstGeom prst="rect">
            <a:avLst/>
          </a:prstGeom>
        </p:spPr>
        <p:txBody>
          <a:bodyPr spcFirstLastPara="1" wrap="square" lIns="182850" tIns="182850" rIns="182850" bIns="182850" anchor="b" anchorCtr="0">
            <a:normAutofit/>
          </a:bodyPr>
          <a:lstStyle>
            <a:lvl1pPr lvl="0">
              <a:spcBef>
                <a:spcPts val="0"/>
              </a:spcBef>
              <a:spcAft>
                <a:spcPts val="0"/>
              </a:spcAft>
              <a:buSzPts val="4800"/>
              <a:buNone/>
              <a:defRPr sz="5277"/>
            </a:lvl1pPr>
            <a:lvl2pPr lvl="1">
              <a:spcBef>
                <a:spcPts val="0"/>
              </a:spcBef>
              <a:spcAft>
                <a:spcPts val="0"/>
              </a:spcAft>
              <a:buSzPts val="4800"/>
              <a:buNone/>
              <a:defRPr sz="5277"/>
            </a:lvl2pPr>
            <a:lvl3pPr lvl="2">
              <a:spcBef>
                <a:spcPts val="0"/>
              </a:spcBef>
              <a:spcAft>
                <a:spcPts val="0"/>
              </a:spcAft>
              <a:buSzPts val="4800"/>
              <a:buNone/>
              <a:defRPr sz="5277"/>
            </a:lvl3pPr>
            <a:lvl4pPr lvl="3">
              <a:spcBef>
                <a:spcPts val="0"/>
              </a:spcBef>
              <a:spcAft>
                <a:spcPts val="0"/>
              </a:spcAft>
              <a:buSzPts val="4800"/>
              <a:buNone/>
              <a:defRPr sz="5277"/>
            </a:lvl4pPr>
            <a:lvl5pPr lvl="4">
              <a:spcBef>
                <a:spcPts val="0"/>
              </a:spcBef>
              <a:spcAft>
                <a:spcPts val="0"/>
              </a:spcAft>
              <a:buSzPts val="4800"/>
              <a:buNone/>
              <a:defRPr sz="5277"/>
            </a:lvl5pPr>
            <a:lvl6pPr lvl="5">
              <a:spcBef>
                <a:spcPts val="0"/>
              </a:spcBef>
              <a:spcAft>
                <a:spcPts val="0"/>
              </a:spcAft>
              <a:buSzPts val="4800"/>
              <a:buNone/>
              <a:defRPr sz="5277"/>
            </a:lvl6pPr>
            <a:lvl7pPr lvl="6">
              <a:spcBef>
                <a:spcPts val="0"/>
              </a:spcBef>
              <a:spcAft>
                <a:spcPts val="0"/>
              </a:spcAft>
              <a:buSzPts val="4800"/>
              <a:buNone/>
              <a:defRPr sz="5277"/>
            </a:lvl7pPr>
            <a:lvl8pPr lvl="7">
              <a:spcBef>
                <a:spcPts val="0"/>
              </a:spcBef>
              <a:spcAft>
                <a:spcPts val="0"/>
              </a:spcAft>
              <a:buSzPts val="4800"/>
              <a:buNone/>
              <a:defRPr sz="5277"/>
            </a:lvl8pPr>
            <a:lvl9pPr lvl="8">
              <a:spcBef>
                <a:spcPts val="0"/>
              </a:spcBef>
              <a:spcAft>
                <a:spcPts val="0"/>
              </a:spcAft>
              <a:buSzPts val="4800"/>
              <a:buNone/>
              <a:defRPr sz="5277"/>
            </a:lvl9pPr>
          </a:lstStyle>
          <a:p>
            <a:endParaRPr/>
          </a:p>
        </p:txBody>
      </p:sp>
      <p:sp>
        <p:nvSpPr>
          <p:cNvPr id="30" name="Google Shape;30;p7"/>
          <p:cNvSpPr txBox="1">
            <a:spLocks noGrp="1"/>
          </p:cNvSpPr>
          <p:nvPr>
            <p:ph type="body" idx="1"/>
          </p:nvPr>
        </p:nvSpPr>
        <p:spPr>
          <a:xfrm>
            <a:off x="685307" y="3055404"/>
            <a:ext cx="6173700" cy="6990755"/>
          </a:xfrm>
          <a:prstGeom prst="rect">
            <a:avLst/>
          </a:prstGeom>
        </p:spPr>
        <p:txBody>
          <a:bodyPr spcFirstLastPara="1" wrap="square" lIns="182850" tIns="182850" rIns="182850" bIns="182850" anchor="t" anchorCtr="0">
            <a:normAutofit/>
          </a:bodyPr>
          <a:lstStyle>
            <a:lvl1pPr marL="502600" lvl="0" indent="-418833">
              <a:spcBef>
                <a:spcPts val="0"/>
              </a:spcBef>
              <a:spcAft>
                <a:spcPts val="0"/>
              </a:spcAft>
              <a:buSzPts val="2400"/>
              <a:buChar char="●"/>
              <a:defRPr sz="263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31" name="Google Shape;31;p7"/>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006060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1077869" y="989774"/>
            <a:ext cx="14000316" cy="8994710"/>
          </a:xfrm>
          <a:prstGeom prst="rect">
            <a:avLst/>
          </a:prstGeom>
        </p:spPr>
        <p:txBody>
          <a:bodyPr spcFirstLastPara="1" wrap="square" lIns="182850" tIns="182850" rIns="182850" bIns="182850" anchor="ctr" anchorCtr="0">
            <a:normAutofit/>
          </a:bodyPr>
          <a:lstStyle>
            <a:lvl1pPr lvl="0">
              <a:spcBef>
                <a:spcPts val="0"/>
              </a:spcBef>
              <a:spcAft>
                <a:spcPts val="0"/>
              </a:spcAft>
              <a:buSzPts val="9600"/>
              <a:buNone/>
              <a:defRPr sz="10553"/>
            </a:lvl1pPr>
            <a:lvl2pPr lvl="1">
              <a:spcBef>
                <a:spcPts val="0"/>
              </a:spcBef>
              <a:spcAft>
                <a:spcPts val="0"/>
              </a:spcAft>
              <a:buSzPts val="9600"/>
              <a:buNone/>
              <a:defRPr sz="10553"/>
            </a:lvl2pPr>
            <a:lvl3pPr lvl="2">
              <a:spcBef>
                <a:spcPts val="0"/>
              </a:spcBef>
              <a:spcAft>
                <a:spcPts val="0"/>
              </a:spcAft>
              <a:buSzPts val="9600"/>
              <a:buNone/>
              <a:defRPr sz="10553"/>
            </a:lvl3pPr>
            <a:lvl4pPr lvl="3">
              <a:spcBef>
                <a:spcPts val="0"/>
              </a:spcBef>
              <a:spcAft>
                <a:spcPts val="0"/>
              </a:spcAft>
              <a:buSzPts val="9600"/>
              <a:buNone/>
              <a:defRPr sz="10553"/>
            </a:lvl4pPr>
            <a:lvl5pPr lvl="4">
              <a:spcBef>
                <a:spcPts val="0"/>
              </a:spcBef>
              <a:spcAft>
                <a:spcPts val="0"/>
              </a:spcAft>
              <a:buSzPts val="9600"/>
              <a:buNone/>
              <a:defRPr sz="10553"/>
            </a:lvl5pPr>
            <a:lvl6pPr lvl="5">
              <a:spcBef>
                <a:spcPts val="0"/>
              </a:spcBef>
              <a:spcAft>
                <a:spcPts val="0"/>
              </a:spcAft>
              <a:buSzPts val="9600"/>
              <a:buNone/>
              <a:defRPr sz="10553"/>
            </a:lvl6pPr>
            <a:lvl7pPr lvl="6">
              <a:spcBef>
                <a:spcPts val="0"/>
              </a:spcBef>
              <a:spcAft>
                <a:spcPts val="0"/>
              </a:spcAft>
              <a:buSzPts val="9600"/>
              <a:buNone/>
              <a:defRPr sz="10553"/>
            </a:lvl7pPr>
            <a:lvl8pPr lvl="7">
              <a:spcBef>
                <a:spcPts val="0"/>
              </a:spcBef>
              <a:spcAft>
                <a:spcPts val="0"/>
              </a:spcAft>
              <a:buSzPts val="9600"/>
              <a:buNone/>
              <a:defRPr sz="10553"/>
            </a:lvl8pPr>
            <a:lvl9pPr lvl="8">
              <a:spcBef>
                <a:spcPts val="0"/>
              </a:spcBef>
              <a:spcAft>
                <a:spcPts val="0"/>
              </a:spcAft>
              <a:buSzPts val="9600"/>
              <a:buNone/>
              <a:defRPr sz="10553"/>
            </a:lvl9pPr>
          </a:lstStyle>
          <a:p>
            <a:endParaRPr/>
          </a:p>
        </p:txBody>
      </p:sp>
      <p:sp>
        <p:nvSpPr>
          <p:cNvPr id="34" name="Google Shape;34;p8"/>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257898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10052050" y="-275"/>
            <a:ext cx="10052050" cy="11309350"/>
          </a:xfrm>
          <a:prstGeom prst="rect">
            <a:avLst/>
          </a:prstGeom>
          <a:solidFill>
            <a:schemeClr val="lt2"/>
          </a:solidFill>
          <a:ln>
            <a:noFill/>
          </a:ln>
        </p:spPr>
        <p:txBody>
          <a:bodyPr spcFirstLastPara="1" wrap="square" lIns="201008" tIns="201008" rIns="201008" bIns="201008" anchor="ctr" anchorCtr="0">
            <a:noAutofit/>
          </a:bodyPr>
          <a:lstStyle/>
          <a:p>
            <a:pPr marL="0" lvl="0" indent="0" algn="l" rtl="0">
              <a:spcBef>
                <a:spcPts val="0"/>
              </a:spcBef>
              <a:spcAft>
                <a:spcPts val="0"/>
              </a:spcAft>
              <a:buNone/>
            </a:pPr>
            <a:endParaRPr sz="1979"/>
          </a:p>
        </p:txBody>
      </p:sp>
      <p:sp>
        <p:nvSpPr>
          <p:cNvPr id="37" name="Google Shape;37;p9"/>
          <p:cNvSpPr txBox="1">
            <a:spLocks noGrp="1"/>
          </p:cNvSpPr>
          <p:nvPr>
            <p:ph type="title"/>
          </p:nvPr>
        </p:nvSpPr>
        <p:spPr>
          <a:xfrm>
            <a:off x="583731" y="2711463"/>
            <a:ext cx="8893822" cy="3259230"/>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8400"/>
              <a:buNone/>
              <a:defRPr sz="9234"/>
            </a:lvl1pPr>
            <a:lvl2pPr lvl="1" algn="ctr">
              <a:spcBef>
                <a:spcPts val="0"/>
              </a:spcBef>
              <a:spcAft>
                <a:spcPts val="0"/>
              </a:spcAft>
              <a:buSzPts val="8400"/>
              <a:buNone/>
              <a:defRPr sz="9234"/>
            </a:lvl2pPr>
            <a:lvl3pPr lvl="2" algn="ctr">
              <a:spcBef>
                <a:spcPts val="0"/>
              </a:spcBef>
              <a:spcAft>
                <a:spcPts val="0"/>
              </a:spcAft>
              <a:buSzPts val="8400"/>
              <a:buNone/>
              <a:defRPr sz="9234"/>
            </a:lvl3pPr>
            <a:lvl4pPr lvl="3" algn="ctr">
              <a:spcBef>
                <a:spcPts val="0"/>
              </a:spcBef>
              <a:spcAft>
                <a:spcPts val="0"/>
              </a:spcAft>
              <a:buSzPts val="8400"/>
              <a:buNone/>
              <a:defRPr sz="9234"/>
            </a:lvl4pPr>
            <a:lvl5pPr lvl="4" algn="ctr">
              <a:spcBef>
                <a:spcPts val="0"/>
              </a:spcBef>
              <a:spcAft>
                <a:spcPts val="0"/>
              </a:spcAft>
              <a:buSzPts val="8400"/>
              <a:buNone/>
              <a:defRPr sz="9234"/>
            </a:lvl5pPr>
            <a:lvl6pPr lvl="5" algn="ctr">
              <a:spcBef>
                <a:spcPts val="0"/>
              </a:spcBef>
              <a:spcAft>
                <a:spcPts val="0"/>
              </a:spcAft>
              <a:buSzPts val="8400"/>
              <a:buNone/>
              <a:defRPr sz="9234"/>
            </a:lvl6pPr>
            <a:lvl7pPr lvl="6" algn="ctr">
              <a:spcBef>
                <a:spcPts val="0"/>
              </a:spcBef>
              <a:spcAft>
                <a:spcPts val="0"/>
              </a:spcAft>
              <a:buSzPts val="8400"/>
              <a:buNone/>
              <a:defRPr sz="9234"/>
            </a:lvl7pPr>
            <a:lvl8pPr lvl="7" algn="ctr">
              <a:spcBef>
                <a:spcPts val="0"/>
              </a:spcBef>
              <a:spcAft>
                <a:spcPts val="0"/>
              </a:spcAft>
              <a:buSzPts val="8400"/>
              <a:buNone/>
              <a:defRPr sz="9234"/>
            </a:lvl8pPr>
            <a:lvl9pPr lvl="8" algn="ctr">
              <a:spcBef>
                <a:spcPts val="0"/>
              </a:spcBef>
              <a:spcAft>
                <a:spcPts val="0"/>
              </a:spcAft>
              <a:buSzPts val="8400"/>
              <a:buNone/>
              <a:defRPr sz="9234"/>
            </a:lvl9pPr>
          </a:lstStyle>
          <a:p>
            <a:endParaRPr/>
          </a:p>
        </p:txBody>
      </p:sp>
      <p:sp>
        <p:nvSpPr>
          <p:cNvPr id="38" name="Google Shape;38;p9"/>
          <p:cNvSpPr txBox="1">
            <a:spLocks noGrp="1"/>
          </p:cNvSpPr>
          <p:nvPr>
            <p:ph type="subTitle" idx="1"/>
          </p:nvPr>
        </p:nvSpPr>
        <p:spPr>
          <a:xfrm>
            <a:off x="583731" y="6163305"/>
            <a:ext cx="8893822" cy="2715695"/>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4200"/>
              <a:buNone/>
              <a:defRPr sz="4617"/>
            </a:lvl1pPr>
            <a:lvl2pPr lvl="1" algn="ctr">
              <a:lnSpc>
                <a:spcPct val="100000"/>
              </a:lnSpc>
              <a:spcBef>
                <a:spcPts val="0"/>
              </a:spcBef>
              <a:spcAft>
                <a:spcPts val="0"/>
              </a:spcAft>
              <a:buSzPts val="4200"/>
              <a:buNone/>
              <a:defRPr sz="4617"/>
            </a:lvl2pPr>
            <a:lvl3pPr lvl="2" algn="ctr">
              <a:lnSpc>
                <a:spcPct val="100000"/>
              </a:lnSpc>
              <a:spcBef>
                <a:spcPts val="0"/>
              </a:spcBef>
              <a:spcAft>
                <a:spcPts val="0"/>
              </a:spcAft>
              <a:buSzPts val="4200"/>
              <a:buNone/>
              <a:defRPr sz="4617"/>
            </a:lvl3pPr>
            <a:lvl4pPr lvl="3" algn="ctr">
              <a:lnSpc>
                <a:spcPct val="100000"/>
              </a:lnSpc>
              <a:spcBef>
                <a:spcPts val="0"/>
              </a:spcBef>
              <a:spcAft>
                <a:spcPts val="0"/>
              </a:spcAft>
              <a:buSzPts val="4200"/>
              <a:buNone/>
              <a:defRPr sz="4617"/>
            </a:lvl4pPr>
            <a:lvl5pPr lvl="4" algn="ctr">
              <a:lnSpc>
                <a:spcPct val="100000"/>
              </a:lnSpc>
              <a:spcBef>
                <a:spcPts val="0"/>
              </a:spcBef>
              <a:spcAft>
                <a:spcPts val="0"/>
              </a:spcAft>
              <a:buSzPts val="4200"/>
              <a:buNone/>
              <a:defRPr sz="4617"/>
            </a:lvl5pPr>
            <a:lvl6pPr lvl="5" algn="ctr">
              <a:lnSpc>
                <a:spcPct val="100000"/>
              </a:lnSpc>
              <a:spcBef>
                <a:spcPts val="0"/>
              </a:spcBef>
              <a:spcAft>
                <a:spcPts val="0"/>
              </a:spcAft>
              <a:buSzPts val="4200"/>
              <a:buNone/>
              <a:defRPr sz="4617"/>
            </a:lvl6pPr>
            <a:lvl7pPr lvl="6" algn="ctr">
              <a:lnSpc>
                <a:spcPct val="100000"/>
              </a:lnSpc>
              <a:spcBef>
                <a:spcPts val="0"/>
              </a:spcBef>
              <a:spcAft>
                <a:spcPts val="0"/>
              </a:spcAft>
              <a:buSzPts val="4200"/>
              <a:buNone/>
              <a:defRPr sz="4617"/>
            </a:lvl7pPr>
            <a:lvl8pPr lvl="7" algn="ctr">
              <a:lnSpc>
                <a:spcPct val="100000"/>
              </a:lnSpc>
              <a:spcBef>
                <a:spcPts val="0"/>
              </a:spcBef>
              <a:spcAft>
                <a:spcPts val="0"/>
              </a:spcAft>
              <a:buSzPts val="4200"/>
              <a:buNone/>
              <a:defRPr sz="4617"/>
            </a:lvl8pPr>
            <a:lvl9pPr lvl="8" algn="ctr">
              <a:lnSpc>
                <a:spcPct val="100000"/>
              </a:lnSpc>
              <a:spcBef>
                <a:spcPts val="0"/>
              </a:spcBef>
              <a:spcAft>
                <a:spcPts val="0"/>
              </a:spcAft>
              <a:buSzPts val="4200"/>
              <a:buNone/>
              <a:defRPr sz="4617"/>
            </a:lvl9pPr>
          </a:lstStyle>
          <a:p>
            <a:endParaRPr/>
          </a:p>
        </p:txBody>
      </p:sp>
      <p:sp>
        <p:nvSpPr>
          <p:cNvPr id="39" name="Google Shape;39;p9"/>
          <p:cNvSpPr txBox="1">
            <a:spLocks noGrp="1"/>
          </p:cNvSpPr>
          <p:nvPr>
            <p:ph type="body" idx="2"/>
          </p:nvPr>
        </p:nvSpPr>
        <p:spPr>
          <a:xfrm>
            <a:off x="10860040" y="1592071"/>
            <a:ext cx="8436071" cy="8124658"/>
          </a:xfrm>
          <a:prstGeom prst="rect">
            <a:avLst/>
          </a:prstGeom>
        </p:spPr>
        <p:txBody>
          <a:bodyPr spcFirstLastPara="1" wrap="square" lIns="182850" tIns="182850" rIns="182850" bIns="182850" anchor="ctr"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40" name="Google Shape;40;p9"/>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193107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685307" y="9302042"/>
            <a:ext cx="13189028" cy="1330473"/>
          </a:xfrm>
          <a:prstGeom prst="rect">
            <a:avLst/>
          </a:prstGeom>
        </p:spPr>
        <p:txBody>
          <a:bodyPr spcFirstLastPara="1" wrap="square" lIns="182850" tIns="182850" rIns="182850" bIns="182850" anchor="ctr" anchorCtr="0">
            <a:normAutofit/>
          </a:bodyPr>
          <a:lstStyle>
            <a:lvl1pPr marL="502600" lvl="0" indent="-251300">
              <a:lnSpc>
                <a:spcPct val="100000"/>
              </a:lnSpc>
              <a:spcBef>
                <a:spcPts val="0"/>
              </a:spcBef>
              <a:spcAft>
                <a:spcPts val="0"/>
              </a:spcAft>
              <a:buSzPts val="3600"/>
              <a:buNone/>
              <a:defRPr/>
            </a:lvl1pPr>
          </a:lstStyle>
          <a:p>
            <a:endParaRPr/>
          </a:p>
        </p:txBody>
      </p:sp>
      <p:sp>
        <p:nvSpPr>
          <p:cNvPr id="43" name="Google Shape;43;p10"/>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205555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685307" y="2432109"/>
            <a:ext cx="18733486" cy="431727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24000"/>
              <a:buNone/>
              <a:defRPr sz="26383"/>
            </a:lvl1pPr>
            <a:lvl2pPr lvl="1" algn="ctr">
              <a:spcBef>
                <a:spcPts val="0"/>
              </a:spcBef>
              <a:spcAft>
                <a:spcPts val="0"/>
              </a:spcAft>
              <a:buSzPts val="24000"/>
              <a:buNone/>
              <a:defRPr sz="26383"/>
            </a:lvl2pPr>
            <a:lvl3pPr lvl="2" algn="ctr">
              <a:spcBef>
                <a:spcPts val="0"/>
              </a:spcBef>
              <a:spcAft>
                <a:spcPts val="0"/>
              </a:spcAft>
              <a:buSzPts val="24000"/>
              <a:buNone/>
              <a:defRPr sz="26383"/>
            </a:lvl3pPr>
            <a:lvl4pPr lvl="3" algn="ctr">
              <a:spcBef>
                <a:spcPts val="0"/>
              </a:spcBef>
              <a:spcAft>
                <a:spcPts val="0"/>
              </a:spcAft>
              <a:buSzPts val="24000"/>
              <a:buNone/>
              <a:defRPr sz="26383"/>
            </a:lvl4pPr>
            <a:lvl5pPr lvl="4" algn="ctr">
              <a:spcBef>
                <a:spcPts val="0"/>
              </a:spcBef>
              <a:spcAft>
                <a:spcPts val="0"/>
              </a:spcAft>
              <a:buSzPts val="24000"/>
              <a:buNone/>
              <a:defRPr sz="26383"/>
            </a:lvl5pPr>
            <a:lvl6pPr lvl="5" algn="ctr">
              <a:spcBef>
                <a:spcPts val="0"/>
              </a:spcBef>
              <a:spcAft>
                <a:spcPts val="0"/>
              </a:spcAft>
              <a:buSzPts val="24000"/>
              <a:buNone/>
              <a:defRPr sz="26383"/>
            </a:lvl6pPr>
            <a:lvl7pPr lvl="6" algn="ctr">
              <a:spcBef>
                <a:spcPts val="0"/>
              </a:spcBef>
              <a:spcAft>
                <a:spcPts val="0"/>
              </a:spcAft>
              <a:buSzPts val="24000"/>
              <a:buNone/>
              <a:defRPr sz="26383"/>
            </a:lvl7pPr>
            <a:lvl8pPr lvl="7" algn="ctr">
              <a:spcBef>
                <a:spcPts val="0"/>
              </a:spcBef>
              <a:spcAft>
                <a:spcPts val="0"/>
              </a:spcAft>
              <a:buSzPts val="24000"/>
              <a:buNone/>
              <a:defRPr sz="26383"/>
            </a:lvl8pPr>
            <a:lvl9pPr lvl="8" algn="ctr">
              <a:spcBef>
                <a:spcPts val="0"/>
              </a:spcBef>
              <a:spcAft>
                <a:spcPts val="0"/>
              </a:spcAft>
              <a:buSzPts val="24000"/>
              <a:buNone/>
              <a:defRPr sz="26383"/>
            </a:lvl9pPr>
          </a:lstStyle>
          <a:p>
            <a:r>
              <a:t>xx%</a:t>
            </a:r>
          </a:p>
        </p:txBody>
      </p:sp>
      <p:sp>
        <p:nvSpPr>
          <p:cNvPr id="46" name="Google Shape;46;p11"/>
          <p:cNvSpPr txBox="1">
            <a:spLocks noGrp="1"/>
          </p:cNvSpPr>
          <p:nvPr>
            <p:ph type="body" idx="1"/>
          </p:nvPr>
        </p:nvSpPr>
        <p:spPr>
          <a:xfrm>
            <a:off x="685307" y="6931003"/>
            <a:ext cx="18733486" cy="2860154"/>
          </a:xfrm>
          <a:prstGeom prst="rect">
            <a:avLst/>
          </a:prstGeom>
        </p:spPr>
        <p:txBody>
          <a:bodyPr spcFirstLastPara="1" wrap="square" lIns="182850" tIns="182850" rIns="182850" bIns="182850" anchor="t" anchorCtr="0">
            <a:normAutofit/>
          </a:bodyPr>
          <a:lstStyle>
            <a:lvl1pPr marL="502600" lvl="0" indent="-502600" algn="ctr">
              <a:spcBef>
                <a:spcPts val="0"/>
              </a:spcBef>
              <a:spcAft>
                <a:spcPts val="0"/>
              </a:spcAft>
              <a:buSzPts val="3600"/>
              <a:buChar char="●"/>
              <a:defRPr/>
            </a:lvl1pPr>
            <a:lvl2pPr marL="1005200" lvl="1" indent="-446756" algn="ctr">
              <a:spcBef>
                <a:spcPts val="0"/>
              </a:spcBef>
              <a:spcAft>
                <a:spcPts val="0"/>
              </a:spcAft>
              <a:buSzPts val="2800"/>
              <a:buChar char="○"/>
              <a:defRPr/>
            </a:lvl2pPr>
            <a:lvl3pPr marL="1507800" lvl="2" indent="-446756" algn="ctr">
              <a:spcBef>
                <a:spcPts val="0"/>
              </a:spcBef>
              <a:spcAft>
                <a:spcPts val="0"/>
              </a:spcAft>
              <a:buSzPts val="2800"/>
              <a:buChar char="■"/>
              <a:defRPr/>
            </a:lvl3pPr>
            <a:lvl4pPr marL="2010400" lvl="3" indent="-446756" algn="ctr">
              <a:spcBef>
                <a:spcPts val="0"/>
              </a:spcBef>
              <a:spcAft>
                <a:spcPts val="0"/>
              </a:spcAft>
              <a:buSzPts val="2800"/>
              <a:buChar char="●"/>
              <a:defRPr/>
            </a:lvl4pPr>
            <a:lvl5pPr marL="2513000" lvl="4" indent="-446756" algn="ctr">
              <a:spcBef>
                <a:spcPts val="0"/>
              </a:spcBef>
              <a:spcAft>
                <a:spcPts val="0"/>
              </a:spcAft>
              <a:buSzPts val="2800"/>
              <a:buChar char="○"/>
              <a:defRPr/>
            </a:lvl5pPr>
            <a:lvl6pPr marL="3015600" lvl="5" indent="-446756" algn="ctr">
              <a:spcBef>
                <a:spcPts val="0"/>
              </a:spcBef>
              <a:spcAft>
                <a:spcPts val="0"/>
              </a:spcAft>
              <a:buSzPts val="2800"/>
              <a:buChar char="■"/>
              <a:defRPr/>
            </a:lvl6pPr>
            <a:lvl7pPr marL="3518200" lvl="6" indent="-446756" algn="ctr">
              <a:spcBef>
                <a:spcPts val="0"/>
              </a:spcBef>
              <a:spcAft>
                <a:spcPts val="0"/>
              </a:spcAft>
              <a:buSzPts val="2800"/>
              <a:buChar char="●"/>
              <a:defRPr/>
            </a:lvl7pPr>
            <a:lvl8pPr marL="4020800" lvl="7" indent="-446756" algn="ctr">
              <a:spcBef>
                <a:spcPts val="0"/>
              </a:spcBef>
              <a:spcAft>
                <a:spcPts val="0"/>
              </a:spcAft>
              <a:buSzPts val="2800"/>
              <a:buChar char="○"/>
              <a:defRPr/>
            </a:lvl8pPr>
            <a:lvl9pPr marL="4523400" lvl="8" indent="-446756" algn="ctr">
              <a:spcBef>
                <a:spcPts val="0"/>
              </a:spcBef>
              <a:spcAft>
                <a:spcPts val="0"/>
              </a:spcAft>
              <a:buSzPts val="2800"/>
              <a:buChar char="■"/>
              <a:defRPr/>
            </a:lvl9pPr>
          </a:lstStyle>
          <a:p>
            <a:endParaRPr/>
          </a:p>
        </p:txBody>
      </p:sp>
      <p:sp>
        <p:nvSpPr>
          <p:cNvPr id="47" name="Google Shape;47;p11"/>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214921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90246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8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82157" y="602119"/>
            <a:ext cx="17339786" cy="218595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1382157" y="3010592"/>
            <a:ext cx="17339786" cy="717567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1382158" y="10482093"/>
            <a:ext cx="4523423" cy="602118"/>
          </a:xfrm>
          <a:prstGeom prst="rect">
            <a:avLst/>
          </a:prstGeom>
        </p:spPr>
        <p:txBody>
          <a:bodyPr vert="horz" lIns="91440" tIns="45720" rIns="91440" bIns="45720" rtlCol="0" anchor="ctr"/>
          <a:lstStyle>
            <a:lvl1pPr algn="l">
              <a:defRPr sz="1979">
                <a:solidFill>
                  <a:schemeClr val="tx1">
                    <a:tint val="75000"/>
                  </a:schemeClr>
                </a:solidFill>
              </a:defRPr>
            </a:lvl1pPr>
          </a:lstStyle>
          <a:p>
            <a:fld id="{1D8BD707-D9CF-40AE-B4C6-C98DA3205C09}" type="datetimeFigureOut">
              <a:rPr lang="en-US" smtClean="0"/>
              <a:t>1/6/2026</a:t>
            </a:fld>
            <a:endParaRPr lang="en-US"/>
          </a:p>
        </p:txBody>
      </p:sp>
      <p:sp>
        <p:nvSpPr>
          <p:cNvPr id="5" name="Footer Placeholder 4"/>
          <p:cNvSpPr>
            <a:spLocks noGrp="1"/>
          </p:cNvSpPr>
          <p:nvPr>
            <p:ph type="ftr" sz="quarter" idx="3"/>
          </p:nvPr>
        </p:nvSpPr>
        <p:spPr>
          <a:xfrm>
            <a:off x="6659483" y="10482093"/>
            <a:ext cx="6785134" cy="602118"/>
          </a:xfrm>
          <a:prstGeom prst="rect">
            <a:avLst/>
          </a:prstGeom>
        </p:spPr>
        <p:txBody>
          <a:bodyPr vert="horz" lIns="91440" tIns="45720" rIns="91440" bIns="45720" rtlCol="0" anchor="ctr"/>
          <a:lstStyle>
            <a:lvl1pPr algn="ctr">
              <a:defRPr sz="1979">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4198520" y="10482093"/>
            <a:ext cx="4523423" cy="602118"/>
          </a:xfrm>
          <a:prstGeom prst="rect">
            <a:avLst/>
          </a:prstGeom>
        </p:spPr>
        <p:txBody>
          <a:bodyPr vert="horz" lIns="91440" tIns="45720" rIns="91440" bIns="45720" rtlCol="0" anchor="ctr"/>
          <a:lstStyle>
            <a:lvl1pPr algn="r">
              <a:defRPr sz="1979">
                <a:solidFill>
                  <a:schemeClr val="tx1">
                    <a:tint val="75000"/>
                  </a:schemeClr>
                </a:solidFill>
              </a:defRPr>
            </a:lvl1pPr>
          </a:lstStyle>
          <a:p>
            <a:fld id="{B6F15528-21DE-4FAA-801E-634DDDAF4B2B}" type="slidenum">
              <a:rPr lang="en-GB" smtClean="0"/>
              <a:t>‹#›</a:t>
            </a:fld>
            <a:endParaRPr lang="en-GB"/>
          </a:p>
        </p:txBody>
      </p:sp>
      <p:pic>
        <p:nvPicPr>
          <p:cNvPr id="7" name="Picture 6">
            <a:extLst>
              <a:ext uri="{FF2B5EF4-FFF2-40B4-BE49-F238E27FC236}">
                <a16:creationId xmlns:a16="http://schemas.microsoft.com/office/drawing/2014/main" id="{15D0A0B7-B72F-0645-9E36-A4A9FEF7E163}"/>
              </a:ext>
            </a:extLst>
          </p:cNvPr>
          <p:cNvPicPr>
            <a:picLocks noChangeAspect="1"/>
          </p:cNvPicPr>
          <p:nvPr userDrawn="1"/>
        </p:nvPicPr>
        <p:blipFill>
          <a:blip r:embed="rId14">
            <a:extLst>
              <a:ext uri="{28A0092B-C50C-407E-A947-70E740481C1C}">
                <a14:useLocalDpi xmlns:a14="http://schemas.microsoft.com/office/drawing/2010/main"/>
              </a:ext>
            </a:extLst>
          </a:blip>
          <a:stretch>
            <a:fillRect/>
          </a:stretch>
        </p:blipFill>
        <p:spPr>
          <a:xfrm>
            <a:off x="-1" y="-60324"/>
            <a:ext cx="20104101" cy="173811"/>
          </a:xfrm>
          <a:prstGeom prst="rect">
            <a:avLst/>
          </a:prstGeom>
        </p:spPr>
      </p:pic>
    </p:spTree>
    <p:extLst>
      <p:ext uri="{BB962C8B-B14F-4D97-AF65-F5344CB8AC3E}">
        <p14:creationId xmlns:p14="http://schemas.microsoft.com/office/powerpoint/2010/main" val="880673963"/>
      </p:ext>
    </p:extLst>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txStyles>
    <p:titleStyle>
      <a:lvl1pPr algn="l" defTabSz="1657575" rtl="0" eaLnBrk="1" latinLnBrk="0" hangingPunct="1">
        <a:lnSpc>
          <a:spcPct val="90000"/>
        </a:lnSpc>
        <a:spcBef>
          <a:spcPct val="0"/>
        </a:spcBef>
        <a:buNone/>
        <a:defRPr sz="7977" kern="1200">
          <a:solidFill>
            <a:schemeClr val="tx1"/>
          </a:solidFill>
          <a:latin typeface="Lato" panose="020F0502020204030203" pitchFamily="34" charset="0"/>
          <a:ea typeface="Lato" panose="020F0502020204030203" pitchFamily="34" charset="0"/>
          <a:cs typeface="Lato" panose="020F0502020204030203" pitchFamily="34" charset="0"/>
        </a:defRPr>
      </a:lvl1pPr>
    </p:titleStyle>
    <p:bodyStyle>
      <a:lvl1pPr marL="414393" indent="-414393" algn="l" defTabSz="1657575" rtl="0" eaLnBrk="1" latinLnBrk="0" hangingPunct="1">
        <a:lnSpc>
          <a:spcPct val="90000"/>
        </a:lnSpc>
        <a:spcBef>
          <a:spcPts val="1813"/>
        </a:spcBef>
        <a:buFont typeface="Arial" panose="020B0604020202020204" pitchFamily="34" charset="0"/>
        <a:buChar char="•"/>
        <a:defRPr sz="5075"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1243181" indent="-414393" algn="l" defTabSz="1657575" rtl="0" eaLnBrk="1" latinLnBrk="0" hangingPunct="1">
        <a:lnSpc>
          <a:spcPct val="90000"/>
        </a:lnSpc>
        <a:spcBef>
          <a:spcPts val="906"/>
        </a:spcBef>
        <a:buFont typeface="Arial" panose="020B0604020202020204" pitchFamily="34" charset="0"/>
        <a:buChar char="•"/>
        <a:defRPr sz="4351" kern="1200">
          <a:solidFill>
            <a:schemeClr val="tx1"/>
          </a:solidFill>
          <a:latin typeface="Lato" panose="020F0502020204030203" pitchFamily="34" charset="0"/>
          <a:ea typeface="Lato" panose="020F0502020204030203" pitchFamily="34" charset="0"/>
          <a:cs typeface="Lato" panose="020F0502020204030203" pitchFamily="34" charset="0"/>
        </a:defRPr>
      </a:lvl2pPr>
      <a:lvl3pPr marL="2071968" indent="-414393" algn="l" defTabSz="1657575" rtl="0" eaLnBrk="1" latinLnBrk="0" hangingPunct="1">
        <a:lnSpc>
          <a:spcPct val="90000"/>
        </a:lnSpc>
        <a:spcBef>
          <a:spcPts val="906"/>
        </a:spcBef>
        <a:buFont typeface="Arial" panose="020B0604020202020204" pitchFamily="34" charset="0"/>
        <a:buChar char="•"/>
        <a:defRPr sz="3625" kern="1200">
          <a:solidFill>
            <a:schemeClr val="tx1"/>
          </a:solidFill>
          <a:latin typeface="Lato" panose="020F0502020204030203" pitchFamily="34" charset="0"/>
          <a:ea typeface="Lato" panose="020F0502020204030203" pitchFamily="34" charset="0"/>
          <a:cs typeface="Lato" panose="020F0502020204030203" pitchFamily="34" charset="0"/>
        </a:defRPr>
      </a:lvl3pPr>
      <a:lvl4pPr marL="2900756"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372954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5pPr>
      <a:lvl6pPr marL="4558330"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6pPr>
      <a:lvl7pPr marL="5387117"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7pPr>
      <a:lvl8pPr marL="6215905"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8pPr>
      <a:lvl9pPr marL="704469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9pPr>
    </p:bodyStyle>
    <p:otherStyle>
      <a:defPPr>
        <a:defRPr lang="en-US"/>
      </a:defPPr>
      <a:lvl1pPr marL="0" algn="l" defTabSz="1657575" rtl="0" eaLnBrk="1" latinLnBrk="0" hangingPunct="1">
        <a:defRPr sz="3263" kern="1200">
          <a:solidFill>
            <a:schemeClr val="tx1"/>
          </a:solidFill>
          <a:latin typeface="+mn-lt"/>
          <a:ea typeface="+mn-ea"/>
          <a:cs typeface="+mn-cs"/>
        </a:defRPr>
      </a:lvl1pPr>
      <a:lvl2pPr marL="828788" algn="l" defTabSz="1657575" rtl="0" eaLnBrk="1" latinLnBrk="0" hangingPunct="1">
        <a:defRPr sz="3263" kern="1200">
          <a:solidFill>
            <a:schemeClr val="tx1"/>
          </a:solidFill>
          <a:latin typeface="+mn-lt"/>
          <a:ea typeface="+mn-ea"/>
          <a:cs typeface="+mn-cs"/>
        </a:defRPr>
      </a:lvl2pPr>
      <a:lvl3pPr marL="1657575" algn="l" defTabSz="1657575" rtl="0" eaLnBrk="1" latinLnBrk="0" hangingPunct="1">
        <a:defRPr sz="3263" kern="1200">
          <a:solidFill>
            <a:schemeClr val="tx1"/>
          </a:solidFill>
          <a:latin typeface="+mn-lt"/>
          <a:ea typeface="+mn-ea"/>
          <a:cs typeface="+mn-cs"/>
        </a:defRPr>
      </a:lvl3pPr>
      <a:lvl4pPr marL="2486362" algn="l" defTabSz="1657575" rtl="0" eaLnBrk="1" latinLnBrk="0" hangingPunct="1">
        <a:defRPr sz="3263" kern="1200">
          <a:solidFill>
            <a:schemeClr val="tx1"/>
          </a:solidFill>
          <a:latin typeface="+mn-lt"/>
          <a:ea typeface="+mn-ea"/>
          <a:cs typeface="+mn-cs"/>
        </a:defRPr>
      </a:lvl4pPr>
      <a:lvl5pPr marL="3315149" algn="l" defTabSz="1657575" rtl="0" eaLnBrk="1" latinLnBrk="0" hangingPunct="1">
        <a:defRPr sz="3263" kern="1200">
          <a:solidFill>
            <a:schemeClr val="tx1"/>
          </a:solidFill>
          <a:latin typeface="+mn-lt"/>
          <a:ea typeface="+mn-ea"/>
          <a:cs typeface="+mn-cs"/>
        </a:defRPr>
      </a:lvl5pPr>
      <a:lvl6pPr marL="4143937" algn="l" defTabSz="1657575" rtl="0" eaLnBrk="1" latinLnBrk="0" hangingPunct="1">
        <a:defRPr sz="3263" kern="1200">
          <a:solidFill>
            <a:schemeClr val="tx1"/>
          </a:solidFill>
          <a:latin typeface="+mn-lt"/>
          <a:ea typeface="+mn-ea"/>
          <a:cs typeface="+mn-cs"/>
        </a:defRPr>
      </a:lvl6pPr>
      <a:lvl7pPr marL="4972724" algn="l" defTabSz="1657575" rtl="0" eaLnBrk="1" latinLnBrk="0" hangingPunct="1">
        <a:defRPr sz="3263" kern="1200">
          <a:solidFill>
            <a:schemeClr val="tx1"/>
          </a:solidFill>
          <a:latin typeface="+mn-lt"/>
          <a:ea typeface="+mn-ea"/>
          <a:cs typeface="+mn-cs"/>
        </a:defRPr>
      </a:lvl7pPr>
      <a:lvl8pPr marL="5801512" algn="l" defTabSz="1657575" rtl="0" eaLnBrk="1" latinLnBrk="0" hangingPunct="1">
        <a:defRPr sz="3263" kern="1200">
          <a:solidFill>
            <a:schemeClr val="tx1"/>
          </a:solidFill>
          <a:latin typeface="+mn-lt"/>
          <a:ea typeface="+mn-ea"/>
          <a:cs typeface="+mn-cs"/>
        </a:defRPr>
      </a:lvl8pPr>
      <a:lvl9pPr marL="6630298" algn="l" defTabSz="1657575" rtl="0" eaLnBrk="1" latinLnBrk="0" hangingPunct="1">
        <a:defRPr sz="326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85307" y="978506"/>
            <a:ext cx="18733486" cy="1259233"/>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7" name="Google Shape;7;p1"/>
          <p:cNvSpPr txBox="1">
            <a:spLocks noGrp="1"/>
          </p:cNvSpPr>
          <p:nvPr>
            <p:ph type="body" idx="1"/>
          </p:nvPr>
        </p:nvSpPr>
        <p:spPr>
          <a:xfrm>
            <a:off x="685307" y="2534022"/>
            <a:ext cx="18733486" cy="7511862"/>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8" name="Google Shape;8;p1"/>
          <p:cNvSpPr txBox="1">
            <a:spLocks noGrp="1"/>
          </p:cNvSpPr>
          <p:nvPr>
            <p:ph type="sldNum" idx="12"/>
          </p:nvPr>
        </p:nvSpPr>
        <p:spPr>
          <a:xfrm>
            <a:off x="18627640" y="10253320"/>
            <a:ext cx="1206378" cy="865434"/>
          </a:xfrm>
          <a:prstGeom prst="rect">
            <a:avLst/>
          </a:prstGeom>
          <a:noFill/>
          <a:ln>
            <a:noFill/>
          </a:ln>
        </p:spPr>
        <p:txBody>
          <a:bodyPr spcFirstLastPara="1" wrap="square" lIns="182850" tIns="182850" rIns="182850" bIns="182850" anchor="ctr" anchorCtr="0">
            <a:normAutofit/>
          </a:bodyPr>
          <a:lstStyle>
            <a:lvl1pPr lvl="0" algn="r">
              <a:buNone/>
              <a:defRPr sz="2199">
                <a:solidFill>
                  <a:schemeClr val="dk2"/>
                </a:solidFill>
              </a:defRPr>
            </a:lvl1pPr>
            <a:lvl2pPr lvl="1" algn="r">
              <a:buNone/>
              <a:defRPr sz="2199">
                <a:solidFill>
                  <a:schemeClr val="dk2"/>
                </a:solidFill>
              </a:defRPr>
            </a:lvl2pPr>
            <a:lvl3pPr lvl="2" algn="r">
              <a:buNone/>
              <a:defRPr sz="2199">
                <a:solidFill>
                  <a:schemeClr val="dk2"/>
                </a:solidFill>
              </a:defRPr>
            </a:lvl3pPr>
            <a:lvl4pPr lvl="3" algn="r">
              <a:buNone/>
              <a:defRPr sz="2199">
                <a:solidFill>
                  <a:schemeClr val="dk2"/>
                </a:solidFill>
              </a:defRPr>
            </a:lvl4pPr>
            <a:lvl5pPr lvl="4" algn="r">
              <a:buNone/>
              <a:defRPr sz="2199">
                <a:solidFill>
                  <a:schemeClr val="dk2"/>
                </a:solidFill>
              </a:defRPr>
            </a:lvl5pPr>
            <a:lvl6pPr lvl="5" algn="r">
              <a:buNone/>
              <a:defRPr sz="2199">
                <a:solidFill>
                  <a:schemeClr val="dk2"/>
                </a:solidFill>
              </a:defRPr>
            </a:lvl6pPr>
            <a:lvl7pPr lvl="6" algn="r">
              <a:buNone/>
              <a:defRPr sz="2199">
                <a:solidFill>
                  <a:schemeClr val="dk2"/>
                </a:solidFill>
              </a:defRPr>
            </a:lvl7pPr>
            <a:lvl8pPr lvl="7" algn="r">
              <a:buNone/>
              <a:defRPr sz="2199">
                <a:solidFill>
                  <a:schemeClr val="dk2"/>
                </a:solidFill>
              </a:defRPr>
            </a:lvl8pPr>
            <a:lvl9pPr lvl="8" algn="r">
              <a:buNone/>
              <a:defRPr sz="2199">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0661511"/>
      </p:ext>
    </p:extLst>
  </p:cSld>
  <p:clrMap bg1="lt1" tx1="dk1" bg2="dk2" tx2="lt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800" r:id="rId6"/>
    <p:sldLayoutId id="2147483801" r:id="rId7"/>
    <p:sldLayoutId id="2147483802" r:id="rId8"/>
    <p:sldLayoutId id="2147483803" r:id="rId9"/>
    <p:sldLayoutId id="2147483804" r:id="rId10"/>
    <p:sldLayoutId id="214748380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txBox="1"/>
          <p:nvPr/>
        </p:nvSpPr>
        <p:spPr>
          <a:xfrm>
            <a:off x="1413676" y="4163917"/>
            <a:ext cx="8860263" cy="2234026"/>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9" b="1" dirty="0">
                <a:solidFill>
                  <a:srgbClr val="FFFFFF"/>
                </a:solidFill>
                <a:latin typeface="Lato"/>
                <a:ea typeface="Lato"/>
                <a:cs typeface="Lato"/>
                <a:sym typeface="Lato"/>
              </a:rPr>
              <a:t>Year 4:</a:t>
            </a:r>
            <a:endParaRPr lang="en-GB" sz="6599" b="1" dirty="0">
              <a:solidFill>
                <a:srgbClr val="FFFFFF"/>
              </a:solidFill>
              <a:latin typeface="Lato"/>
              <a:ea typeface="Lato"/>
              <a:cs typeface="Lato"/>
              <a:sym typeface="Arial"/>
            </a:endParaRPr>
          </a:p>
          <a:p>
            <a:pPr defTabSz="457165">
              <a:buClr>
                <a:srgbClr val="000000"/>
              </a:buClr>
            </a:pPr>
            <a:r>
              <a:rPr lang="en-GB" sz="6599" b="1" dirty="0">
                <a:solidFill>
                  <a:srgbClr val="FFFFFF"/>
                </a:solidFill>
                <a:latin typeface="Lato"/>
                <a:ea typeface="Lato"/>
                <a:cs typeface="Lato"/>
                <a:sym typeface="Arial"/>
              </a:rPr>
              <a:t>Spring Curriculum</a:t>
            </a:r>
          </a:p>
        </p:txBody>
      </p:sp>
      <p:sp>
        <p:nvSpPr>
          <p:cNvPr id="55" name="Google Shape;55;p13"/>
          <p:cNvSpPr txBox="1"/>
          <p:nvPr/>
        </p:nvSpPr>
        <p:spPr>
          <a:xfrm>
            <a:off x="1341627" y="7205790"/>
            <a:ext cx="8914303" cy="627688"/>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dirty="0">
                <a:solidFill>
                  <a:srgbClr val="FFFFFF"/>
                </a:solidFill>
                <a:latin typeface="Lato"/>
                <a:ea typeface="Lato"/>
                <a:cs typeface="Lato"/>
                <a:sym typeface="Lato"/>
              </a:rPr>
              <a:t>Teachers: Mr Knudsen, Miss </a:t>
            </a:r>
            <a:r>
              <a:rPr lang="en-GB" sz="2400" dirty="0" err="1">
                <a:solidFill>
                  <a:srgbClr val="FFFFFF"/>
                </a:solidFill>
                <a:latin typeface="Lato"/>
                <a:ea typeface="Lato"/>
                <a:cs typeface="Lato"/>
                <a:sym typeface="Lato"/>
              </a:rPr>
              <a:t>Taber</a:t>
            </a:r>
            <a:r>
              <a:rPr lang="en-GB" sz="2400" dirty="0">
                <a:solidFill>
                  <a:srgbClr val="FFFFFF"/>
                </a:solidFill>
                <a:latin typeface="Lato"/>
                <a:ea typeface="Lato"/>
                <a:cs typeface="Lato"/>
                <a:sym typeface="Lato"/>
              </a:rPr>
              <a:t> &amp; Mrs </a:t>
            </a:r>
            <a:r>
              <a:rPr lang="en-GB" sz="2400" dirty="0" err="1">
                <a:solidFill>
                  <a:srgbClr val="FFFFFF"/>
                </a:solidFill>
                <a:latin typeface="Lato"/>
                <a:ea typeface="Lato"/>
                <a:cs typeface="Lato"/>
                <a:sym typeface="Lato"/>
              </a:rPr>
              <a:t>Grenfell</a:t>
            </a:r>
            <a:endParaRPr sz="2417" dirty="0">
              <a:solidFill>
                <a:srgbClr val="FFFFFF"/>
              </a:solidFill>
              <a:latin typeface="Lato"/>
              <a:ea typeface="Lato"/>
              <a:cs typeface="Lato"/>
              <a:sym typeface="Lato"/>
            </a:endParaRPr>
          </a:p>
        </p:txBody>
      </p:sp>
      <p:pic>
        <p:nvPicPr>
          <p:cNvPr id="57" name="Google Shape;57;p13"/>
          <p:cNvPicPr preferRelativeResize="0"/>
          <p:nvPr/>
        </p:nvPicPr>
        <p:blipFill>
          <a:blip r:embed="rId4">
            <a:alphaModFix/>
          </a:blip>
          <a:stretch>
            <a:fillRect/>
          </a:stretch>
        </p:blipFill>
        <p:spPr>
          <a:xfrm>
            <a:off x="1409037" y="1956773"/>
            <a:ext cx="6118855" cy="1592424"/>
          </a:xfrm>
          <a:prstGeom prst="rect">
            <a:avLst/>
          </a:prstGeom>
          <a:noFill/>
          <a:ln>
            <a:noFill/>
          </a:ln>
        </p:spPr>
      </p:pic>
      <p:pic>
        <p:nvPicPr>
          <p:cNvPr id="2" name="Google Shape;56;p13">
            <a:extLst>
              <a:ext uri="{FF2B5EF4-FFF2-40B4-BE49-F238E27FC236}">
                <a16:creationId xmlns:a16="http://schemas.microsoft.com/office/drawing/2014/main" id="{A52F92BF-1B95-D285-70DD-1389743303C0}"/>
              </a:ext>
            </a:extLst>
          </p:cNvPr>
          <p:cNvPicPr preferRelativeResize="0"/>
          <p:nvPr/>
        </p:nvPicPr>
        <p:blipFill>
          <a:blip r:embed="rId5"/>
          <a:srcRect/>
          <a:stretch/>
        </p:blipFill>
        <p:spPr>
          <a:xfrm>
            <a:off x="1409042" y="9352591"/>
            <a:ext cx="2673739" cy="1086394"/>
          </a:xfrm>
          <a:prstGeom prst="rect">
            <a:avLst/>
          </a:prstGeom>
          <a:noFill/>
          <a:ln>
            <a:noFill/>
          </a:ln>
        </p:spPr>
      </p:pic>
    </p:spTree>
    <p:extLst>
      <p:ext uri="{BB962C8B-B14F-4D97-AF65-F5344CB8AC3E}">
        <p14:creationId xmlns:p14="http://schemas.microsoft.com/office/powerpoint/2010/main" val="21823338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a:extLst>
            <a:ext uri="{FF2B5EF4-FFF2-40B4-BE49-F238E27FC236}">
              <a16:creationId xmlns:a16="http://schemas.microsoft.com/office/drawing/2014/main" id="{E16C0D55-699E-F073-D649-346341993865}"/>
            </a:ext>
          </a:extLst>
        </p:cNvPr>
        <p:cNvGrpSpPr/>
        <p:nvPr/>
      </p:nvGrpSpPr>
      <p:grpSpPr>
        <a:xfrm>
          <a:off x="0" y="0"/>
          <a:ext cx="0" cy="0"/>
          <a:chOff x="0" y="0"/>
          <a:chExt cx="0" cy="0"/>
        </a:xfrm>
      </p:grpSpPr>
      <p:sp>
        <p:nvSpPr>
          <p:cNvPr id="15" name="object 6">
            <a:extLst>
              <a:ext uri="{FF2B5EF4-FFF2-40B4-BE49-F238E27FC236}">
                <a16:creationId xmlns:a16="http://schemas.microsoft.com/office/drawing/2014/main" id="{0F51CE80-736D-8613-6AAC-AB31247CAE5E}"/>
              </a:ext>
            </a:extLst>
          </p:cNvPr>
          <p:cNvSpPr txBox="1"/>
          <p:nvPr/>
        </p:nvSpPr>
        <p:spPr>
          <a:xfrm>
            <a:off x="658172" y="1814480"/>
            <a:ext cx="8936678" cy="9115316"/>
          </a:xfrm>
          <a:prstGeom prst="rect">
            <a:avLst/>
          </a:prstGeom>
        </p:spPr>
        <p:txBody>
          <a:bodyPr vert="horz" wrap="square" lIns="0" tIns="17145" rIns="0" bIns="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tabLst>
                <a:tab pos="180340" algn="l"/>
              </a:tabLst>
            </a:pPr>
            <a:r>
              <a:rPr lang="en-GB" b="1" dirty="0">
                <a:latin typeface="Calibri"/>
                <a:ea typeface="Calibri"/>
                <a:cs typeface="Calibri"/>
              </a:rPr>
              <a:t>Topic:</a:t>
            </a:r>
            <a:endParaRPr lang="en-US" dirty="0">
              <a:cs typeface="Arial" panose="020B0604020202020204"/>
            </a:endParaRPr>
          </a:p>
          <a:p>
            <a:pPr marL="571500" indent="-285750">
              <a:lnSpc>
                <a:spcPct val="150000"/>
              </a:lnSpc>
              <a:buFont typeface="Arial"/>
              <a:buChar char="•"/>
              <a:tabLst>
                <a:tab pos="180340" algn="l"/>
              </a:tabLst>
            </a:pPr>
            <a:r>
              <a:rPr lang="en-GB" dirty="0">
                <a:latin typeface="Calibri"/>
                <a:ea typeface="Calibri"/>
                <a:cs typeface="Calibri"/>
              </a:rPr>
              <a:t>In our foundation subjects, we will be looking at tropical rainforests, the Early Islamic Civilisation and discovering how people contribute to society </a:t>
            </a:r>
          </a:p>
          <a:p>
            <a:pPr marL="571500" indent="-285750">
              <a:lnSpc>
                <a:spcPct val="150000"/>
              </a:lnSpc>
              <a:buFont typeface="Arial"/>
              <a:buChar char="•"/>
              <a:tabLst>
                <a:tab pos="180340" algn="l"/>
              </a:tabLst>
            </a:pPr>
            <a:r>
              <a:rPr lang="en-GB" dirty="0">
                <a:latin typeface="Calibri"/>
                <a:ea typeface="Calibri"/>
                <a:cs typeface="Calibri"/>
              </a:rPr>
              <a:t>In Computing, the children will be looking at repetition in shapes.</a:t>
            </a:r>
            <a:endParaRPr lang="en-GB">
              <a:latin typeface="Arial" panose="020B0604020202020204"/>
              <a:ea typeface="Calibri"/>
              <a:cs typeface="Arial" panose="020B0604020202020204"/>
            </a:endParaRPr>
          </a:p>
          <a:p>
            <a:pPr marL="571500" indent="-285750">
              <a:lnSpc>
                <a:spcPct val="150000"/>
              </a:lnSpc>
              <a:buFont typeface="Arial"/>
              <a:buChar char="•"/>
              <a:tabLst>
                <a:tab pos="180340" algn="l"/>
              </a:tabLst>
            </a:pPr>
            <a:r>
              <a:rPr lang="en-GB" dirty="0">
                <a:latin typeface="Calibri"/>
                <a:ea typeface="Calibri"/>
                <a:cs typeface="Calibri"/>
              </a:rPr>
              <a:t>In Science, the children will learn about and investigate ‘States of matter and the particle model’ and ‘Sounds’.</a:t>
            </a:r>
            <a:endParaRPr lang="en-GB">
              <a:latin typeface="Arial" panose="020B0604020202020204"/>
              <a:ea typeface="Calibri"/>
              <a:cs typeface="Arial" panose="020B0604020202020204"/>
            </a:endParaRPr>
          </a:p>
          <a:p>
            <a:pPr marL="571500" indent="-285750">
              <a:lnSpc>
                <a:spcPct val="150000"/>
              </a:lnSpc>
              <a:buFont typeface="Arial"/>
              <a:buChar char="•"/>
              <a:tabLst>
                <a:tab pos="180340" algn="l"/>
              </a:tabLst>
            </a:pPr>
            <a:r>
              <a:rPr lang="en-GB" dirty="0">
                <a:latin typeface="Calibri"/>
                <a:ea typeface="Calibri"/>
                <a:cs typeface="Calibri"/>
              </a:rPr>
              <a:t>In Art and DT, the children will be learning about how linkages and pulleys work and will be creating a watercolour tropical rainforest.</a:t>
            </a:r>
          </a:p>
          <a:p>
            <a:pPr marL="571500" indent="-285750">
              <a:lnSpc>
                <a:spcPct val="150000"/>
              </a:lnSpc>
              <a:buFont typeface="Arial"/>
              <a:buChar char="•"/>
              <a:tabLst>
                <a:tab pos="180340" algn="l"/>
              </a:tabLst>
            </a:pPr>
            <a:r>
              <a:rPr lang="en-GB" dirty="0">
                <a:latin typeface="Calibri"/>
                <a:ea typeface="Calibri"/>
                <a:cs typeface="Calibri"/>
              </a:rPr>
              <a:t>In PSHE, the children will start by looking at how to work together, financial responsibilities and then we will discuss sex and relationships. </a:t>
            </a:r>
            <a:endParaRPr lang="en-GB">
              <a:latin typeface="Arial" panose="020B0604020202020204"/>
              <a:ea typeface="Calibri"/>
              <a:cs typeface="Arial" panose="020B0604020202020204"/>
            </a:endParaRPr>
          </a:p>
          <a:p>
            <a:pPr marL="571500" indent="-285750">
              <a:lnSpc>
                <a:spcPct val="150000"/>
              </a:lnSpc>
              <a:buFont typeface="Arial"/>
              <a:buChar char="•"/>
              <a:tabLst>
                <a:tab pos="180340" algn="l"/>
              </a:tabLst>
            </a:pPr>
            <a:r>
              <a:rPr lang="en-GB" dirty="0">
                <a:latin typeface="Calibri"/>
                <a:ea typeface="Calibri"/>
                <a:cs typeface="Calibri"/>
              </a:rPr>
              <a:t>In PE, the children will be practising hockey and tennis, as well as skills from the Getset4PE scheme.</a:t>
            </a:r>
            <a:endParaRPr lang="en-GB">
              <a:latin typeface="Arial" panose="020B0604020202020204"/>
              <a:ea typeface="Calibri"/>
              <a:cs typeface="Arial" panose="020B0604020202020204"/>
            </a:endParaRPr>
          </a:p>
          <a:p>
            <a:pPr>
              <a:lnSpc>
                <a:spcPct val="150000"/>
              </a:lnSpc>
              <a:tabLst>
                <a:tab pos="180340" algn="l"/>
              </a:tabLst>
            </a:pPr>
            <a:endParaRPr lang="en-GB" b="1" dirty="0">
              <a:latin typeface="Calibri"/>
              <a:ea typeface="Calibri"/>
              <a:cs typeface="Calibri"/>
            </a:endParaRPr>
          </a:p>
          <a:p>
            <a:pPr>
              <a:lnSpc>
                <a:spcPct val="150000"/>
              </a:lnSpc>
              <a:tabLst>
                <a:tab pos="180340" algn="l"/>
              </a:tabLst>
            </a:pPr>
            <a:r>
              <a:rPr lang="en-GB" b="1" dirty="0">
                <a:latin typeface="Calibri"/>
                <a:ea typeface="Calibri"/>
                <a:cs typeface="Calibri"/>
              </a:rPr>
              <a:t>Writing:</a:t>
            </a:r>
            <a:endParaRPr lang="en-GB" b="1" dirty="0">
              <a:cs typeface="Arial" panose="020B0604020202020204"/>
            </a:endParaRPr>
          </a:p>
          <a:p>
            <a:pPr>
              <a:lnSpc>
                <a:spcPct val="150000"/>
              </a:lnSpc>
              <a:tabLst>
                <a:tab pos="180340" algn="l"/>
              </a:tabLst>
            </a:pPr>
            <a:r>
              <a:rPr lang="en-GB" dirty="0">
                <a:latin typeface="Calibri"/>
                <a:ea typeface="Calibri"/>
                <a:cs typeface="Calibri"/>
              </a:rPr>
              <a:t>The children will be writing a range of genres including a narrative, biography and a newspaper report with links to our new book, 'Land of Roar!'</a:t>
            </a:r>
            <a:endParaRPr lang="en-GB">
              <a:latin typeface="Arial" panose="020B0604020202020204"/>
              <a:ea typeface="Calibri"/>
              <a:cs typeface="Arial" panose="020B0604020202020204"/>
            </a:endParaRPr>
          </a:p>
          <a:p>
            <a:pPr>
              <a:lnSpc>
                <a:spcPct val="150000"/>
              </a:lnSpc>
              <a:tabLst>
                <a:tab pos="180340" algn="l"/>
              </a:tabLst>
            </a:pPr>
            <a:endParaRPr lang="en-GB">
              <a:cs typeface="Arial" panose="020B0604020202020204"/>
            </a:endParaRPr>
          </a:p>
          <a:p>
            <a:pPr>
              <a:lnSpc>
                <a:spcPct val="150000"/>
              </a:lnSpc>
              <a:tabLst>
                <a:tab pos="180340" algn="l"/>
              </a:tabLst>
            </a:pPr>
            <a:r>
              <a:rPr lang="en-GB" b="1" dirty="0">
                <a:latin typeface="Calibri"/>
                <a:ea typeface="Calibri"/>
                <a:cs typeface="Calibri"/>
              </a:rPr>
              <a:t>Reading:</a:t>
            </a:r>
          </a:p>
          <a:p>
            <a:pPr>
              <a:lnSpc>
                <a:spcPct val="150000"/>
              </a:lnSpc>
              <a:tabLst>
                <a:tab pos="180340" algn="l"/>
              </a:tabLst>
            </a:pPr>
            <a:r>
              <a:rPr lang="en-GB" dirty="0">
                <a:latin typeface="Calibri"/>
                <a:ea typeface="Calibri"/>
                <a:cs typeface="Calibri"/>
              </a:rPr>
              <a:t>Please read with your child as often as possible. There will be a reading challenge bookmark that will be given to your child each week and this is to be uploaded to seesaw where your child’s class teacher will monitor their reading. Your child needs to complete a minimum of 3 challenges a week which are to be uploaded onto seesaw.</a:t>
            </a:r>
          </a:p>
        </p:txBody>
      </p:sp>
      <p:sp>
        <p:nvSpPr>
          <p:cNvPr id="16" name="object 18">
            <a:extLst>
              <a:ext uri="{FF2B5EF4-FFF2-40B4-BE49-F238E27FC236}">
                <a16:creationId xmlns:a16="http://schemas.microsoft.com/office/drawing/2014/main" id="{1AD22B68-B27F-77C0-97B0-D14265E3FC8C}"/>
              </a:ext>
            </a:extLst>
          </p:cNvPr>
          <p:cNvSpPr txBox="1"/>
          <p:nvPr/>
        </p:nvSpPr>
        <p:spPr>
          <a:xfrm>
            <a:off x="603250" y="1415570"/>
            <a:ext cx="3301174" cy="402033"/>
          </a:xfrm>
          <a:prstGeom prst="rect">
            <a:avLst/>
          </a:prstGeom>
        </p:spPr>
        <p:txBody>
          <a:bodyPr vert="horz" wrap="square" lIns="0" tIns="17145" rIns="0" bIns="0"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2700">
              <a:lnSpc>
                <a:spcPct val="100000"/>
              </a:lnSpc>
              <a:spcBef>
                <a:spcPts val="135"/>
              </a:spcBef>
            </a:pPr>
            <a:r>
              <a:rPr lang="en-GB" sz="2500" b="1" spc="-55">
                <a:solidFill>
                  <a:srgbClr val="2A2C65"/>
                </a:solidFill>
                <a:latin typeface="Lato" panose="020F0502020204030203" pitchFamily="34" charset="0"/>
                <a:ea typeface="Lato" panose="020F0502020204030203" pitchFamily="34" charset="0"/>
                <a:cs typeface="Lato" panose="020F0502020204030203" pitchFamily="34" charset="0"/>
              </a:rPr>
              <a:t>Our Curriculum </a:t>
            </a:r>
            <a:endParaRPr lang="en-GB" sz="1300" b="1">
              <a:solidFill>
                <a:srgbClr val="2A2C65"/>
              </a:solidFill>
              <a:latin typeface="Lato" panose="020F0502020204030203" pitchFamily="34" charset="0"/>
              <a:ea typeface="Lato" panose="020F0502020204030203" pitchFamily="34" charset="0"/>
              <a:cs typeface="Lato" panose="020F0502020204030203" pitchFamily="34" charset="0"/>
            </a:endParaRPr>
          </a:p>
        </p:txBody>
      </p:sp>
      <p:pic>
        <p:nvPicPr>
          <p:cNvPr id="17" name="Picture 16">
            <a:extLst>
              <a:ext uri="{FF2B5EF4-FFF2-40B4-BE49-F238E27FC236}">
                <a16:creationId xmlns:a16="http://schemas.microsoft.com/office/drawing/2014/main" id="{B1208BB2-B631-9E48-8402-B2CB3DEEEAE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062739" y="-768128"/>
            <a:ext cx="20104101" cy="173811"/>
          </a:xfrm>
          <a:prstGeom prst="rect">
            <a:avLst/>
          </a:prstGeom>
        </p:spPr>
      </p:pic>
      <p:sp>
        <p:nvSpPr>
          <p:cNvPr id="18" name="object 22">
            <a:extLst>
              <a:ext uri="{FF2B5EF4-FFF2-40B4-BE49-F238E27FC236}">
                <a16:creationId xmlns:a16="http://schemas.microsoft.com/office/drawing/2014/main" id="{D5FE940C-2C04-754D-9DB6-F0FED3E467E0}"/>
              </a:ext>
            </a:extLst>
          </p:cNvPr>
          <p:cNvSpPr/>
          <p:nvPr/>
        </p:nvSpPr>
        <p:spPr>
          <a:xfrm>
            <a:off x="679450" y="1255693"/>
            <a:ext cx="838200" cy="52705"/>
          </a:xfrm>
          <a:custGeom>
            <a:avLst/>
            <a:gdLst/>
            <a:ahLst/>
            <a:cxnLst/>
            <a:rect l="l" t="t" r="r" b="b"/>
            <a:pathLst>
              <a:path w="838200" h="52705">
                <a:moveTo>
                  <a:pt x="0" y="52354"/>
                </a:moveTo>
                <a:lnTo>
                  <a:pt x="0" y="0"/>
                </a:lnTo>
                <a:lnTo>
                  <a:pt x="837670" y="0"/>
                </a:lnTo>
                <a:lnTo>
                  <a:pt x="837670" y="52354"/>
                </a:lnTo>
                <a:lnTo>
                  <a:pt x="0" y="52354"/>
                </a:lnTo>
                <a:close/>
              </a:path>
            </a:pathLst>
          </a:custGeom>
          <a:solidFill>
            <a:srgbClr val="2A2C65">
              <a:alpha val="50000"/>
            </a:srgbClr>
          </a:solidFill>
        </p:spPr>
        <p:txBody>
          <a:bodyPr wrap="square" lIns="0" tIns="0" rIns="0" bIns="0" rtlCol="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a:highlight>
                <a:srgbClr val="2A2C65"/>
              </a:highlight>
              <a:latin typeface="Lato" panose="020F0502020204030203" pitchFamily="34" charset="0"/>
              <a:ea typeface="Lato" panose="020F0502020204030203" pitchFamily="34" charset="0"/>
              <a:cs typeface="Lato" panose="020F0502020204030203" pitchFamily="34" charset="0"/>
            </a:endParaRPr>
          </a:p>
        </p:txBody>
      </p:sp>
      <p:sp>
        <p:nvSpPr>
          <p:cNvPr id="19" name="object 24">
            <a:extLst>
              <a:ext uri="{FF2B5EF4-FFF2-40B4-BE49-F238E27FC236}">
                <a16:creationId xmlns:a16="http://schemas.microsoft.com/office/drawing/2014/main" id="{EBD43D26-D495-FA47-9753-E5AFDAE44C4E}"/>
              </a:ext>
            </a:extLst>
          </p:cNvPr>
          <p:cNvSpPr txBox="1">
            <a:spLocks noGrp="1"/>
          </p:cNvSpPr>
          <p:nvPr/>
        </p:nvSpPr>
        <p:spPr>
          <a:xfrm>
            <a:off x="577188" y="351934"/>
            <a:ext cx="9932062" cy="750847"/>
          </a:xfrm>
          <a:prstGeom prst="rect">
            <a:avLst/>
          </a:prstGeom>
        </p:spPr>
        <p:txBody>
          <a:bodyPr vert="horz" wrap="square" lIns="0" tIns="12065" rIns="0" bIns="0" rtlCol="0" anchor="ctr">
            <a:spAutoFit/>
          </a:bodyPr>
          <a:lstStyle>
            <a:lvl1pPr algn="l" defTabSz="1507846" rtl="0" eaLnBrk="1" latinLnBrk="0" hangingPunct="1">
              <a:lnSpc>
                <a:spcPct val="90000"/>
              </a:lnSpc>
              <a:spcBef>
                <a:spcPct val="0"/>
              </a:spcBef>
              <a:buNone/>
              <a:defRPr sz="7256" kern="1200">
                <a:solidFill>
                  <a:schemeClr val="tx1"/>
                </a:solidFill>
                <a:latin typeface="Lato" panose="020F0502020204030203" pitchFamily="34" charset="0"/>
                <a:ea typeface="Lato" panose="020F0502020204030203" pitchFamily="34" charset="0"/>
                <a:cs typeface="Lato" panose="020F0502020204030203" pitchFamily="34" charset="0"/>
              </a:defRPr>
            </a:lvl1pPr>
          </a:lstStyle>
          <a:p>
            <a:pPr marL="12700">
              <a:lnSpc>
                <a:spcPct val="100000"/>
              </a:lnSpc>
              <a:spcBef>
                <a:spcPts val="95"/>
              </a:spcBef>
            </a:pPr>
            <a:r>
              <a:rPr lang="en-US" sz="4800" spc="10" dirty="0"/>
              <a:t>Year 4 </a:t>
            </a:r>
            <a:r>
              <a:rPr lang="en-GB" sz="4800" spc="10" dirty="0"/>
              <a:t>Spring</a:t>
            </a:r>
            <a:r>
              <a:rPr lang="en-US" sz="4800" spc="10" dirty="0"/>
              <a:t> Curriculum 202</a:t>
            </a:r>
            <a:r>
              <a:rPr lang="en-GB" sz="4800" spc="10" dirty="0"/>
              <a:t>6</a:t>
            </a:r>
            <a:endParaRPr sz="4800" spc="45" dirty="0"/>
          </a:p>
        </p:txBody>
      </p:sp>
      <p:sp>
        <p:nvSpPr>
          <p:cNvPr id="20" name="object 6">
            <a:extLst>
              <a:ext uri="{FF2B5EF4-FFF2-40B4-BE49-F238E27FC236}">
                <a16:creationId xmlns:a16="http://schemas.microsoft.com/office/drawing/2014/main" id="{AA587DAF-E3F6-C62E-E97F-4451663FF761}"/>
              </a:ext>
            </a:extLst>
          </p:cNvPr>
          <p:cNvSpPr txBox="1"/>
          <p:nvPr/>
        </p:nvSpPr>
        <p:spPr>
          <a:xfrm>
            <a:off x="10273280" y="1778740"/>
            <a:ext cx="8858529" cy="9050042"/>
          </a:xfrm>
          <a:prstGeom prst="rect">
            <a:avLst/>
          </a:prstGeom>
        </p:spPr>
        <p:txBody>
          <a:bodyPr vert="horz" wrap="square" lIns="0" tIns="17145" rIns="0" bIns="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15000"/>
              </a:lnSpc>
              <a:spcAft>
                <a:spcPts val="1000"/>
              </a:spcAft>
            </a:pPr>
            <a:r>
              <a:rPr lang="en-GB" b="1" dirty="0">
                <a:latin typeface="Calibri"/>
                <a:ea typeface="Calibri"/>
                <a:cs typeface="Calibri"/>
              </a:rPr>
              <a:t>Maths:</a:t>
            </a:r>
          </a:p>
          <a:p>
            <a:pPr marL="285750" indent="-285750">
              <a:lnSpc>
                <a:spcPct val="150000"/>
              </a:lnSpc>
              <a:buFont typeface="Arial"/>
              <a:buChar char="•"/>
            </a:pPr>
            <a:r>
              <a:rPr lang="en-GB" dirty="0">
                <a:latin typeface="Calibri"/>
                <a:ea typeface="Calibri"/>
                <a:cs typeface="Calibri"/>
              </a:rPr>
              <a:t>This year the children will continue to use the ‘Power Maths’ maths programme.</a:t>
            </a:r>
            <a:endParaRPr lang="en-GB" dirty="0">
              <a:cs typeface="Arial" panose="020B0604020202020204"/>
            </a:endParaRPr>
          </a:p>
          <a:p>
            <a:pPr marL="285750" indent="-285750">
              <a:lnSpc>
                <a:spcPct val="150000"/>
              </a:lnSpc>
              <a:buFont typeface="Arial"/>
              <a:buChar char="•"/>
            </a:pPr>
            <a:r>
              <a:rPr lang="en-GB" dirty="0">
                <a:latin typeface="Calibri"/>
                <a:ea typeface="Calibri"/>
                <a:cs typeface="Calibri"/>
              </a:rPr>
              <a:t>We will begin by looking at fractions, length and perimeter and moving on to Time and then Money.</a:t>
            </a:r>
            <a:endParaRPr lang="en-GB" dirty="0">
              <a:cs typeface="Arial" panose="020B0604020202020204"/>
            </a:endParaRPr>
          </a:p>
          <a:p>
            <a:pPr marL="285750" indent="-285750">
              <a:lnSpc>
                <a:spcPct val="150000"/>
              </a:lnSpc>
              <a:buFont typeface="Arial"/>
              <a:buChar char="•"/>
            </a:pPr>
            <a:r>
              <a:rPr lang="en-GB" dirty="0">
                <a:latin typeface="Calibri"/>
                <a:ea typeface="Calibri"/>
                <a:cs typeface="Calibri"/>
              </a:rPr>
              <a:t>Application of skills, as well as reasoning and problem solving will also be focused on.</a:t>
            </a:r>
            <a:endParaRPr lang="en-GB" dirty="0">
              <a:cs typeface="Arial" panose="020B0604020202020204"/>
            </a:endParaRPr>
          </a:p>
          <a:p>
            <a:pPr marL="285750" indent="-285750">
              <a:lnSpc>
                <a:spcPct val="150000"/>
              </a:lnSpc>
              <a:buFont typeface="Arial"/>
              <a:buChar char="•"/>
            </a:pPr>
            <a:r>
              <a:rPr lang="en-GB" dirty="0">
                <a:latin typeface="Calibri"/>
                <a:ea typeface="Calibri"/>
                <a:cs typeface="Calibri"/>
              </a:rPr>
              <a:t>Please use the school’s calculation policy to support your child.</a:t>
            </a:r>
            <a:endParaRPr lang="en-GB" dirty="0">
              <a:cs typeface="Arial" panose="020B0604020202020204"/>
            </a:endParaRPr>
          </a:p>
          <a:p>
            <a:pPr marL="342900" indent="-342900">
              <a:lnSpc>
                <a:spcPct val="115000"/>
              </a:lnSpc>
              <a:buFont typeface="Arial" panose="05050102010706020507" pitchFamily="18" charset="2"/>
              <a:buChar char="•"/>
            </a:pPr>
            <a:endParaRPr lang="en-GB" dirty="0">
              <a:latin typeface="Calibri"/>
              <a:ea typeface="Calibri"/>
              <a:cs typeface="Calibri"/>
            </a:endParaRPr>
          </a:p>
          <a:p>
            <a:pPr>
              <a:lnSpc>
                <a:spcPct val="115000"/>
              </a:lnSpc>
              <a:spcAft>
                <a:spcPts val="1000"/>
              </a:spcAft>
            </a:pPr>
            <a:r>
              <a:rPr lang="en-GB" b="1" dirty="0">
                <a:latin typeface="Calibri"/>
                <a:ea typeface="Calibri"/>
                <a:cs typeface="Calibri"/>
              </a:rPr>
              <a:t>Assemblies:</a:t>
            </a:r>
          </a:p>
          <a:p>
            <a:pPr>
              <a:lnSpc>
                <a:spcPct val="150000"/>
              </a:lnSpc>
              <a:spcAft>
                <a:spcPts val="1000"/>
              </a:spcAft>
            </a:pPr>
            <a:r>
              <a:rPr lang="en-GB" dirty="0">
                <a:latin typeface="Calibri"/>
                <a:ea typeface="Calibri"/>
                <a:cs typeface="Calibri"/>
              </a:rPr>
              <a:t>4L &amp; 4M first assembly will be on Thursday 29th January 2026 at 2.55pm. Please come to see the work we have been doing.</a:t>
            </a:r>
          </a:p>
          <a:p>
            <a:pPr>
              <a:lnSpc>
                <a:spcPct val="115000"/>
              </a:lnSpc>
              <a:spcAft>
                <a:spcPts val="1000"/>
              </a:spcAft>
            </a:pPr>
            <a:r>
              <a:rPr lang="en-GB" sz="1800" b="1" dirty="0">
                <a:effectLst/>
                <a:latin typeface="Calibri"/>
                <a:ea typeface="Calibri"/>
                <a:cs typeface="Calibri"/>
              </a:rPr>
              <a:t>Homework</a:t>
            </a:r>
            <a:r>
              <a:rPr lang="en-GB" sz="1800" b="1" dirty="0">
                <a:effectLst/>
                <a:latin typeface="Calibri"/>
                <a:ea typeface="Calibri"/>
                <a:cs typeface="Times New Roman"/>
              </a:rPr>
              <a:t>:</a:t>
            </a:r>
          </a:p>
          <a:p>
            <a:pPr>
              <a:lnSpc>
                <a:spcPct val="150000"/>
              </a:lnSpc>
              <a:spcAft>
                <a:spcPts val="1000"/>
              </a:spcAft>
            </a:pPr>
            <a:r>
              <a:rPr lang="en-GB" dirty="0">
                <a:latin typeface="Calibri"/>
                <a:ea typeface="Calibri"/>
                <a:cs typeface="Calibri"/>
              </a:rPr>
              <a:t>Homework will be set each Friday, and children must submit their work by the following Wednesday.   If you are not able to access Seesaw, please inform the class teacher. Children also need to read each day and play TTRock Stars.</a:t>
            </a:r>
          </a:p>
          <a:p>
            <a:pPr>
              <a:lnSpc>
                <a:spcPct val="119000"/>
              </a:lnSpc>
              <a:spcAft>
                <a:spcPts val="600"/>
              </a:spcAft>
            </a:pPr>
            <a:r>
              <a:rPr lang="en-GB" b="1" dirty="0">
                <a:latin typeface="Calibri"/>
                <a:ea typeface="Calibri"/>
                <a:cs typeface="Calibri"/>
              </a:rPr>
              <a:t>PE</a:t>
            </a:r>
            <a:r>
              <a:rPr lang="en-GB" dirty="0">
                <a:latin typeface="Calibri"/>
                <a:ea typeface="Calibri"/>
                <a:cs typeface="Calibri"/>
              </a:rPr>
              <a:t>:</a:t>
            </a:r>
            <a:endParaRPr lang="en-US" b="1" dirty="0">
              <a:latin typeface="Calibri"/>
              <a:ea typeface="Calibri"/>
              <a:cs typeface="Calibri"/>
            </a:endParaRPr>
          </a:p>
          <a:p>
            <a:pPr>
              <a:lnSpc>
                <a:spcPct val="150000"/>
              </a:lnSpc>
              <a:spcAft>
                <a:spcPts val="600"/>
              </a:spcAft>
            </a:pPr>
            <a:r>
              <a:rPr lang="en-US" dirty="0">
                <a:latin typeface="Calibri"/>
                <a:ea typeface="Calibri"/>
                <a:cs typeface="Calibri"/>
              </a:rPr>
              <a:t>PE lessons may be indoors or outdoors so please ensure they have suitable shoes and warm clothes. Please follow the school guidelines for PE kits: navy  tracksuit bottoms, navy jumpers and white t-shirts. </a:t>
            </a:r>
          </a:p>
          <a:p>
            <a:pPr>
              <a:lnSpc>
                <a:spcPct val="115000"/>
              </a:lnSpc>
              <a:spcAft>
                <a:spcPts val="1000"/>
              </a:spcAft>
            </a:pPr>
            <a:r>
              <a:rPr lang="en-US" b="1" dirty="0">
                <a:latin typeface="Calibri"/>
                <a:ea typeface="Calibri"/>
                <a:cs typeface="Calibri"/>
              </a:rPr>
              <a:t>Lost property: </a:t>
            </a:r>
          </a:p>
          <a:p>
            <a:pPr marL="285750" indent="-285750">
              <a:lnSpc>
                <a:spcPct val="150000"/>
              </a:lnSpc>
              <a:spcAft>
                <a:spcPts val="1000"/>
              </a:spcAft>
              <a:buFont typeface="Arial" panose="020B0604020202020204" pitchFamily="34" charset="0"/>
              <a:buChar char="•"/>
            </a:pPr>
            <a:r>
              <a:rPr lang="en-US" dirty="0">
                <a:latin typeface="Calibri"/>
                <a:ea typeface="Calibri"/>
                <a:cs typeface="Calibri"/>
              </a:rPr>
              <a:t>Please name all of your child’s things to help us to keep them safe. If they have lost items please speak to your class teacher. </a:t>
            </a:r>
            <a:endParaRPr lang="en-GB" sz="1700" dirty="0">
              <a:solidFill>
                <a:srgbClr val="2A2C65"/>
              </a:solidFill>
              <a:latin typeface="Lato"/>
              <a:ea typeface="Lato"/>
              <a:cs typeface="Lato"/>
            </a:endParaRPr>
          </a:p>
        </p:txBody>
      </p:sp>
    </p:spTree>
    <p:extLst>
      <p:ext uri="{BB962C8B-B14F-4D97-AF65-F5344CB8AC3E}">
        <p14:creationId xmlns:p14="http://schemas.microsoft.com/office/powerpoint/2010/main" val="2111408863"/>
      </p:ext>
    </p:extLst>
  </p:cSld>
  <p:clrMapOvr>
    <a:masterClrMapping/>
  </p:clrMapOvr>
</p:sld>
</file>

<file path=ppt/theme/theme1.xml><?xml version="1.0" encoding="utf-8"?>
<a:theme xmlns:a="http://schemas.openxmlformats.org/drawingml/2006/main" name="1_Office Theme">
  <a:themeElements>
    <a:clrScheme name="PKAT">
      <a:dk1>
        <a:srgbClr val="2A2C65"/>
      </a:dk1>
      <a:lt1>
        <a:srgbClr val="FFFFFF"/>
      </a:lt1>
      <a:dk2>
        <a:srgbClr val="44546A"/>
      </a:dk2>
      <a:lt2>
        <a:srgbClr val="E7E6E6"/>
      </a:lt2>
      <a:accent1>
        <a:srgbClr val="00592A"/>
      </a:accent1>
      <a:accent2>
        <a:srgbClr val="E1791D"/>
      </a:accent2>
      <a:accent3>
        <a:srgbClr val="A31A6D"/>
      </a:accent3>
      <a:accent4>
        <a:srgbClr val="C0162C"/>
      </a:accent4>
      <a:accent5>
        <a:srgbClr val="E1791D"/>
      </a:accent5>
      <a:accent6>
        <a:srgbClr val="70AD47"/>
      </a:accent6>
      <a:hlink>
        <a:srgbClr val="2A2B65"/>
      </a:hlink>
      <a:folHlink>
        <a:srgbClr val="A31A6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fe9c093d-aa41-478f-be6b-e7e20e8ebaed" xsi:nil="true"/>
    <lcf76f155ced4ddcb4097134ff3c332f xmlns="1884bc77-6208-46bc-8ca1-f8e0ebd7cfa8">
      <Terms xmlns="http://schemas.microsoft.com/office/infopath/2007/PartnerControls"/>
    </lcf76f155ced4ddcb4097134ff3c332f>
    <SharedWithUsers xmlns="fe9c093d-aa41-478f-be6b-e7e20e8ebaed">
      <UserInfo>
        <DisplayName/>
        <AccountId xsi:nil="true"/>
        <AccountType/>
      </UserInfo>
    </SharedWithUsers>
    <MediaLengthInSeconds xmlns="1884bc77-6208-46bc-8ca1-f8e0ebd7cfa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BBD983BC7031D43A9B316B3EE7E1C49" ma:contentTypeVersion="15" ma:contentTypeDescription="Create a new document." ma:contentTypeScope="" ma:versionID="e74240d12bb1476dd1ab71f5786af6cb">
  <xsd:schema xmlns:xsd="http://www.w3.org/2001/XMLSchema" xmlns:xs="http://www.w3.org/2001/XMLSchema" xmlns:p="http://schemas.microsoft.com/office/2006/metadata/properties" xmlns:ns2="1884bc77-6208-46bc-8ca1-f8e0ebd7cfa8" xmlns:ns3="fe9c093d-aa41-478f-be6b-e7e20e8ebaed" targetNamespace="http://schemas.microsoft.com/office/2006/metadata/properties" ma:root="true" ma:fieldsID="82304504c279b1b08b46c746f487d42f" ns2:_="" ns3:_="">
    <xsd:import namespace="1884bc77-6208-46bc-8ca1-f8e0ebd7cfa8"/>
    <xsd:import namespace="fe9c093d-aa41-478f-be6b-e7e20e8ebaed"/>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84bc77-6208-46bc-8ca1-f8e0ebd7cf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e9c093d-aa41-478f-be6b-e7e20e8ebaed"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a7224fc3-dce8-45ae-85db-2a0c4baabf4f}" ma:internalName="TaxCatchAll" ma:showField="CatchAllData" ma:web="fe9c093d-aa41-478f-be6b-e7e20e8ebaed">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2D7F81D-E11B-4FAC-BEDD-7BD5D47E0398}">
  <ds:schemaRefs>
    <ds:schemaRef ds:uri="http://schemas.microsoft.com/sharepoint/v3/contenttype/forms"/>
  </ds:schemaRefs>
</ds:datastoreItem>
</file>

<file path=customXml/itemProps2.xml><?xml version="1.0" encoding="utf-8"?>
<ds:datastoreItem xmlns:ds="http://schemas.openxmlformats.org/officeDocument/2006/customXml" ds:itemID="{892F18CE-0664-4747-9A36-DB6272ADADB8}">
  <ds:schemaRefs>
    <ds:schemaRef ds:uri="http://schemas.microsoft.com/office/2006/metadata/properties"/>
    <ds:schemaRef ds:uri="http://www.w3.org/2000/xmlns/"/>
    <ds:schemaRef ds:uri="fe9c093d-aa41-478f-be6b-e7e20e8ebaed"/>
    <ds:schemaRef ds:uri="http://www.w3.org/2001/XMLSchema-instance"/>
    <ds:schemaRef ds:uri="1884bc77-6208-46bc-8ca1-f8e0ebd7cfa8"/>
    <ds:schemaRef ds:uri="http://schemas.microsoft.com/office/infopath/2007/PartnerControls"/>
  </ds:schemaRefs>
</ds:datastoreItem>
</file>

<file path=customXml/itemProps3.xml><?xml version="1.0" encoding="utf-8"?>
<ds:datastoreItem xmlns:ds="http://schemas.openxmlformats.org/officeDocument/2006/customXml" ds:itemID="{07C48FE3-9DE3-4608-BA10-1CCBE747B28C}">
  <ds:schemaRefs>
    <ds:schemaRef ds:uri="http://schemas.microsoft.com/office/2006/metadata/contentType"/>
    <ds:schemaRef ds:uri="http://schemas.microsoft.com/office/2006/metadata/properties/metaAttributes"/>
    <ds:schemaRef ds:uri="http://www.w3.org/2000/xmlns/"/>
    <ds:schemaRef ds:uri="http://www.w3.org/2001/XMLSchema"/>
    <ds:schemaRef ds:uri="1884bc77-6208-46bc-8ca1-f8e0ebd7cfa8"/>
    <ds:schemaRef ds:uri="fe9c093d-aa41-478f-be6b-e7e20e8ebaed"/>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Custom</PresentationFormat>
  <Slides>2</Slides>
  <Notes>2</Notes>
  <HiddenSlides>0</HiddenSlides>
  <ScaleCrop>false</ScaleCrop>
  <HeadingPairs>
    <vt:vector size="4" baseType="variant">
      <vt:variant>
        <vt:lpstr>Theme</vt:lpstr>
      </vt:variant>
      <vt:variant>
        <vt:i4>2</vt:i4>
      </vt:variant>
      <vt:variant>
        <vt:lpstr>Slide Titles</vt:lpstr>
      </vt:variant>
      <vt:variant>
        <vt:i4>2</vt:i4>
      </vt:variant>
    </vt:vector>
  </HeadingPairs>
  <TitlesOfParts>
    <vt:vector size="4" baseType="lpstr">
      <vt:lpstr>1_Office Theme</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Here’s a Bold Headline.</dc:title>
  <dc:creator>Matthew DEERE</dc:creator>
  <cp:lastModifiedBy>Natalie OXER</cp:lastModifiedBy>
  <cp:revision>36</cp:revision>
  <dcterms:created xsi:type="dcterms:W3CDTF">2021-06-07T11:40:55Z</dcterms:created>
  <dcterms:modified xsi:type="dcterms:W3CDTF">2026-01-06T21:54:53Z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0x0101005BBD983BC7031D43A9B316B3EE7E1C49</vt:lpwstr>
  </property>
  <property fmtid="{D5CDD505-2E9C-101B-9397-08002B2CF9AE}" pid="3" name="MediaServiceImageTags">
    <vt:lpwstr/>
  </property>
  <property fmtid="{D5CDD505-2E9C-101B-9397-08002B2CF9AE}" pid="4" name="Order">
    <vt:r8>56400</vt:r8>
  </property>
  <property fmtid="{D5CDD505-2E9C-101B-9397-08002B2CF9AE}" pid="5" name="xd_Signature">
    <vt:bool>false</vt:bool>
  </property>
  <property fmtid="{D5CDD505-2E9C-101B-9397-08002B2CF9AE}" pid="6" name="xd_ProgID">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ies>
</file>