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770" r:id="rId4"/>
    <p:sldMasterId id="2147483782" r:id="rId5"/>
  </p:sldMasterIdLst>
  <p:notesMasterIdLst>
    <p:notesMasterId r:id="rId8"/>
  </p:notesMasterIdLst>
  <p:sldIdLst>
    <p:sldId id="262" r:id="rId6"/>
    <p:sldId id="257" r:id="rId7"/>
  </p:sldIdLst>
  <p:sldSz cx="20104100" cy="11309350"/>
  <p:notesSz cx="20104100" cy="113093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E6E6"/>
    <a:srgbClr val="2A2C65"/>
    <a:srgbClr val="E17A1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7AD882-D7F1-747C-FCA4-9F4AC8020CD6}" v="10" dt="2026-07-12T07:01:55.833"/>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37" d="100"/>
          <a:sy n="37" d="100"/>
        </p:scale>
        <p:origin x="128" y="28"/>
      </p:cViewPr>
      <p:guideLst>
        <p:guide orient="horz" pos="2880"/>
        <p:guide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8712200" cy="56673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11387138" y="0"/>
            <a:ext cx="8712200" cy="566738"/>
          </a:xfrm>
          <a:prstGeom prst="rect">
            <a:avLst/>
          </a:prstGeom>
        </p:spPr>
        <p:txBody>
          <a:bodyPr vert="horz" lIns="91440" tIns="45720" rIns="91440" bIns="45720" rtlCol="0"/>
          <a:lstStyle>
            <a:lvl1pPr algn="r">
              <a:defRPr sz="1200"/>
            </a:lvl1pPr>
          </a:lstStyle>
          <a:p>
            <a:fld id="{E419DF41-CC23-49EF-A05D-3D40CD2E9780}" type="datetimeFigureOut">
              <a:t>7/13/2026</a:t>
            </a:fld>
            <a:endParaRPr lang="en-GB"/>
          </a:p>
        </p:txBody>
      </p:sp>
      <p:sp>
        <p:nvSpPr>
          <p:cNvPr id="4" name="Slide Image Placeholder 3"/>
          <p:cNvSpPr>
            <a:spLocks noGrp="1" noRot="1" noChangeAspect="1"/>
          </p:cNvSpPr>
          <p:nvPr>
            <p:ph type="sldImg" idx="2"/>
          </p:nvPr>
        </p:nvSpPr>
        <p:spPr>
          <a:xfrm>
            <a:off x="6659563" y="1414463"/>
            <a:ext cx="6784975" cy="38163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2009775" y="5441950"/>
            <a:ext cx="16084550" cy="4454525"/>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10742613"/>
            <a:ext cx="8712200" cy="56673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11387138" y="10742613"/>
            <a:ext cx="8712200" cy="566737"/>
          </a:xfrm>
          <a:prstGeom prst="rect">
            <a:avLst/>
          </a:prstGeom>
        </p:spPr>
        <p:txBody>
          <a:bodyPr vert="horz" lIns="91440" tIns="45720" rIns="91440" bIns="45720" rtlCol="0" anchor="b"/>
          <a:lstStyle>
            <a:lvl1pPr algn="r">
              <a:defRPr sz="1200"/>
            </a:lvl1pPr>
          </a:lstStyle>
          <a:p>
            <a:fld id="{78C6D6FB-C0AF-4365-AB8E-2D392F83D871}" type="slidenum">
              <a:t>‹#›</a:t>
            </a:fld>
            <a:endParaRPr lang="en-GB"/>
          </a:p>
        </p:txBody>
      </p:sp>
    </p:spTree>
    <p:extLst>
      <p:ext uri="{BB962C8B-B14F-4D97-AF65-F5344CB8AC3E}">
        <p14:creationId xmlns:p14="http://schemas.microsoft.com/office/powerpoint/2010/main" val="14964256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3013" y="1850860"/>
            <a:ext cx="15078075" cy="3937329"/>
          </a:xfrm>
        </p:spPr>
        <p:txBody>
          <a:bodyPr anchor="b"/>
          <a:lstStyle>
            <a:lvl1pPr algn="ctr">
              <a:defRPr sz="9894"/>
            </a:lvl1pPr>
          </a:lstStyle>
          <a:p>
            <a:r>
              <a:rPr lang="en-GB"/>
              <a:t>Click to edit Master title style</a:t>
            </a:r>
            <a:endParaRPr lang="en-US"/>
          </a:p>
        </p:txBody>
      </p:sp>
      <p:sp>
        <p:nvSpPr>
          <p:cNvPr id="3" name="Subtitle 2"/>
          <p:cNvSpPr>
            <a:spLocks noGrp="1"/>
          </p:cNvSpPr>
          <p:nvPr>
            <p:ph type="subTitle" idx="1"/>
          </p:nvPr>
        </p:nvSpPr>
        <p:spPr>
          <a:xfrm>
            <a:off x="2513013" y="5940028"/>
            <a:ext cx="15078075" cy="2730474"/>
          </a:xfrm>
        </p:spPr>
        <p:txBody>
          <a:bodyPr/>
          <a:lstStyle>
            <a:lvl1pPr marL="0" indent="0" algn="ctr">
              <a:buNone/>
              <a:defRPr sz="3958"/>
            </a:lvl1pPr>
            <a:lvl2pPr marL="753923" indent="0" algn="ctr">
              <a:buNone/>
              <a:defRPr sz="3298"/>
            </a:lvl2pPr>
            <a:lvl3pPr marL="1507846" indent="0" algn="ctr">
              <a:buNone/>
              <a:defRPr sz="2968"/>
            </a:lvl3pPr>
            <a:lvl4pPr marL="2261768" indent="0" algn="ctr">
              <a:buNone/>
              <a:defRPr sz="2638"/>
            </a:lvl4pPr>
            <a:lvl5pPr marL="3015691" indent="0" algn="ctr">
              <a:buNone/>
              <a:defRPr sz="2638"/>
            </a:lvl5pPr>
            <a:lvl6pPr marL="3769614" indent="0" algn="ctr">
              <a:buNone/>
              <a:defRPr sz="2638"/>
            </a:lvl6pPr>
            <a:lvl7pPr marL="4523537" indent="0" algn="ctr">
              <a:buNone/>
              <a:defRPr sz="2638"/>
            </a:lvl7pPr>
            <a:lvl8pPr marL="5277460" indent="0" algn="ctr">
              <a:buNone/>
              <a:defRPr sz="2638"/>
            </a:lvl8pPr>
            <a:lvl9pPr marL="6031382" indent="0" algn="ctr">
              <a:buNone/>
              <a:defRPr sz="2638"/>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7/13/2026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12208588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7/13/2026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9813811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371686" y="2819485"/>
            <a:ext cx="17339786" cy="4704375"/>
          </a:xfrm>
        </p:spPr>
        <p:txBody>
          <a:bodyPr anchor="b"/>
          <a:lstStyle>
            <a:lvl1pPr>
              <a:defRPr sz="9894"/>
            </a:lvl1pPr>
          </a:lstStyle>
          <a:p>
            <a:r>
              <a:rPr lang="en-GB"/>
              <a:t>Click to edit Master title style</a:t>
            </a:r>
            <a:endParaRPr lang="en-US"/>
          </a:p>
        </p:txBody>
      </p:sp>
      <p:sp>
        <p:nvSpPr>
          <p:cNvPr id="3" name="Text Placeholder 2"/>
          <p:cNvSpPr>
            <a:spLocks noGrp="1"/>
          </p:cNvSpPr>
          <p:nvPr>
            <p:ph type="body" idx="1"/>
          </p:nvPr>
        </p:nvSpPr>
        <p:spPr>
          <a:xfrm>
            <a:off x="1371686" y="7568366"/>
            <a:ext cx="17339786" cy="2473919"/>
          </a:xfrm>
        </p:spPr>
        <p:txBody>
          <a:bodyPr/>
          <a:lstStyle>
            <a:lvl1pPr marL="0" indent="0">
              <a:buNone/>
              <a:defRPr sz="3958">
                <a:solidFill>
                  <a:schemeClr val="tx1">
                    <a:tint val="75000"/>
                  </a:schemeClr>
                </a:solidFill>
              </a:defRPr>
            </a:lvl1pPr>
            <a:lvl2pPr marL="753923" indent="0">
              <a:buNone/>
              <a:defRPr sz="3298">
                <a:solidFill>
                  <a:schemeClr val="tx1">
                    <a:tint val="75000"/>
                  </a:schemeClr>
                </a:solidFill>
              </a:defRPr>
            </a:lvl2pPr>
            <a:lvl3pPr marL="1507846" indent="0">
              <a:buNone/>
              <a:defRPr sz="2968">
                <a:solidFill>
                  <a:schemeClr val="tx1">
                    <a:tint val="75000"/>
                  </a:schemeClr>
                </a:solidFill>
              </a:defRPr>
            </a:lvl3pPr>
            <a:lvl4pPr marL="2261768" indent="0">
              <a:buNone/>
              <a:defRPr sz="2638">
                <a:solidFill>
                  <a:schemeClr val="tx1">
                    <a:tint val="75000"/>
                  </a:schemeClr>
                </a:solidFill>
              </a:defRPr>
            </a:lvl4pPr>
            <a:lvl5pPr marL="3015691" indent="0">
              <a:buNone/>
              <a:defRPr sz="2638">
                <a:solidFill>
                  <a:schemeClr val="tx1">
                    <a:tint val="75000"/>
                  </a:schemeClr>
                </a:solidFill>
              </a:defRPr>
            </a:lvl5pPr>
            <a:lvl6pPr marL="3769614" indent="0">
              <a:buNone/>
              <a:defRPr sz="2638">
                <a:solidFill>
                  <a:schemeClr val="tx1">
                    <a:tint val="75000"/>
                  </a:schemeClr>
                </a:solidFill>
              </a:defRPr>
            </a:lvl6pPr>
            <a:lvl7pPr marL="4523537" indent="0">
              <a:buNone/>
              <a:defRPr sz="2638">
                <a:solidFill>
                  <a:schemeClr val="tx1">
                    <a:tint val="75000"/>
                  </a:schemeClr>
                </a:solidFill>
              </a:defRPr>
            </a:lvl7pPr>
            <a:lvl8pPr marL="5277460" indent="0">
              <a:buNone/>
              <a:defRPr sz="2638">
                <a:solidFill>
                  <a:schemeClr val="tx1">
                    <a:tint val="75000"/>
                  </a:schemeClr>
                </a:solidFill>
              </a:defRPr>
            </a:lvl8pPr>
            <a:lvl9pPr marL="6031382" indent="0">
              <a:buNone/>
              <a:defRPr sz="2638">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7/13/2026</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41972333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1382157" y="3010591"/>
            <a:ext cx="8544243" cy="71756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10177700" y="3010591"/>
            <a:ext cx="8544243" cy="71756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t>7/13/2026</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13771299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84776" y="602119"/>
            <a:ext cx="17339786" cy="2185952"/>
          </a:xfrm>
        </p:spPr>
        <p:txBody>
          <a:bodyPr/>
          <a:lstStyle/>
          <a:p>
            <a:r>
              <a:rPr lang="en-GB"/>
              <a:t>Click to edit Master title style</a:t>
            </a:r>
            <a:endParaRPr lang="en-US"/>
          </a:p>
        </p:txBody>
      </p:sp>
      <p:sp>
        <p:nvSpPr>
          <p:cNvPr id="3" name="Text Placeholder 2"/>
          <p:cNvSpPr>
            <a:spLocks noGrp="1"/>
          </p:cNvSpPr>
          <p:nvPr>
            <p:ph type="body" idx="1"/>
          </p:nvPr>
        </p:nvSpPr>
        <p:spPr>
          <a:xfrm>
            <a:off x="1384776" y="2772362"/>
            <a:ext cx="8504976" cy="1358692"/>
          </a:xfrm>
        </p:spPr>
        <p:txBody>
          <a:bodyPr anchor="b"/>
          <a:lstStyle>
            <a:lvl1pPr marL="0" indent="0">
              <a:buNone/>
              <a:defRPr sz="3958" b="1"/>
            </a:lvl1pPr>
            <a:lvl2pPr marL="753923" indent="0">
              <a:buNone/>
              <a:defRPr sz="3298" b="1"/>
            </a:lvl2pPr>
            <a:lvl3pPr marL="1507846" indent="0">
              <a:buNone/>
              <a:defRPr sz="2968" b="1"/>
            </a:lvl3pPr>
            <a:lvl4pPr marL="2261768" indent="0">
              <a:buNone/>
              <a:defRPr sz="2638" b="1"/>
            </a:lvl4pPr>
            <a:lvl5pPr marL="3015691" indent="0">
              <a:buNone/>
              <a:defRPr sz="2638" b="1"/>
            </a:lvl5pPr>
            <a:lvl6pPr marL="3769614" indent="0">
              <a:buNone/>
              <a:defRPr sz="2638" b="1"/>
            </a:lvl6pPr>
            <a:lvl7pPr marL="4523537" indent="0">
              <a:buNone/>
              <a:defRPr sz="2638" b="1"/>
            </a:lvl7pPr>
            <a:lvl8pPr marL="5277460" indent="0">
              <a:buNone/>
              <a:defRPr sz="2638" b="1"/>
            </a:lvl8pPr>
            <a:lvl9pPr marL="6031382" indent="0">
              <a:buNone/>
              <a:defRPr sz="2638" b="1"/>
            </a:lvl9pPr>
          </a:lstStyle>
          <a:p>
            <a:pPr lvl="0"/>
            <a:r>
              <a:rPr lang="en-GB"/>
              <a:t>Click to edit Master text styles</a:t>
            </a:r>
          </a:p>
        </p:txBody>
      </p:sp>
      <p:sp>
        <p:nvSpPr>
          <p:cNvPr id="4" name="Content Placeholder 3"/>
          <p:cNvSpPr>
            <a:spLocks noGrp="1"/>
          </p:cNvSpPr>
          <p:nvPr>
            <p:ph sz="half" idx="2"/>
          </p:nvPr>
        </p:nvSpPr>
        <p:spPr>
          <a:xfrm>
            <a:off x="1384776" y="4131054"/>
            <a:ext cx="8504976" cy="60761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10177701" y="2772362"/>
            <a:ext cx="8546861" cy="1358692"/>
          </a:xfrm>
        </p:spPr>
        <p:txBody>
          <a:bodyPr anchor="b"/>
          <a:lstStyle>
            <a:lvl1pPr marL="0" indent="0">
              <a:buNone/>
              <a:defRPr sz="3958" b="1"/>
            </a:lvl1pPr>
            <a:lvl2pPr marL="753923" indent="0">
              <a:buNone/>
              <a:defRPr sz="3298" b="1"/>
            </a:lvl2pPr>
            <a:lvl3pPr marL="1507846" indent="0">
              <a:buNone/>
              <a:defRPr sz="2968" b="1"/>
            </a:lvl3pPr>
            <a:lvl4pPr marL="2261768" indent="0">
              <a:buNone/>
              <a:defRPr sz="2638" b="1"/>
            </a:lvl4pPr>
            <a:lvl5pPr marL="3015691" indent="0">
              <a:buNone/>
              <a:defRPr sz="2638" b="1"/>
            </a:lvl5pPr>
            <a:lvl6pPr marL="3769614" indent="0">
              <a:buNone/>
              <a:defRPr sz="2638" b="1"/>
            </a:lvl6pPr>
            <a:lvl7pPr marL="4523537" indent="0">
              <a:buNone/>
              <a:defRPr sz="2638" b="1"/>
            </a:lvl7pPr>
            <a:lvl8pPr marL="5277460" indent="0">
              <a:buNone/>
              <a:defRPr sz="2638" b="1"/>
            </a:lvl8pPr>
            <a:lvl9pPr marL="6031382" indent="0">
              <a:buNone/>
              <a:defRPr sz="2638" b="1"/>
            </a:lvl9pPr>
          </a:lstStyle>
          <a:p>
            <a:pPr lvl="0"/>
            <a:r>
              <a:rPr lang="en-GB"/>
              <a:t>Click to edit Master text styles</a:t>
            </a:r>
          </a:p>
        </p:txBody>
      </p:sp>
      <p:sp>
        <p:nvSpPr>
          <p:cNvPr id="6" name="Content Placeholder 5"/>
          <p:cNvSpPr>
            <a:spLocks noGrp="1"/>
          </p:cNvSpPr>
          <p:nvPr>
            <p:ph sz="quarter" idx="4"/>
          </p:nvPr>
        </p:nvSpPr>
        <p:spPr>
          <a:xfrm>
            <a:off x="10177701" y="4131054"/>
            <a:ext cx="8546861" cy="60761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7/13/2026</a:t>
            </a:fld>
            <a:endParaRPr lang="en-US"/>
          </a:p>
        </p:txBody>
      </p:sp>
      <p:sp>
        <p:nvSpPr>
          <p:cNvPr id="8" name="Footer Placeholder 7"/>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9" name="Slide Number Placeholder 8"/>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22691139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7/13/2026</a:t>
            </a:fld>
            <a:endParaRPr lang="en-US"/>
          </a:p>
        </p:txBody>
      </p:sp>
      <p:sp>
        <p:nvSpPr>
          <p:cNvPr id="4" name="Footer Placeholder 3"/>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5" name="Slide Number Placeholder 4"/>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29366447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7/13/2026</a:t>
            </a:fld>
            <a:endParaRPr lang="en-US"/>
          </a:p>
        </p:txBody>
      </p:sp>
      <p:sp>
        <p:nvSpPr>
          <p:cNvPr id="3" name="Footer Placeholder 2"/>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4" name="Slide Number Placeholder 3"/>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31784067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5" cy="2638848"/>
          </a:xfrm>
        </p:spPr>
        <p:txBody>
          <a:bodyPr anchor="b"/>
          <a:lstStyle>
            <a:lvl1pPr>
              <a:defRPr sz="5277"/>
            </a:lvl1pPr>
          </a:lstStyle>
          <a:p>
            <a:r>
              <a:rPr lang="en-GB"/>
              <a:t>Click to edit Master title style</a:t>
            </a:r>
            <a:endParaRPr lang="en-US"/>
          </a:p>
        </p:txBody>
      </p:sp>
      <p:sp>
        <p:nvSpPr>
          <p:cNvPr id="3" name="Content Placeholder 2"/>
          <p:cNvSpPr>
            <a:spLocks noGrp="1"/>
          </p:cNvSpPr>
          <p:nvPr>
            <p:ph idx="1"/>
          </p:nvPr>
        </p:nvSpPr>
        <p:spPr>
          <a:xfrm>
            <a:off x="8546861" y="1628338"/>
            <a:ext cx="10177701" cy="8036969"/>
          </a:xfrm>
        </p:spPr>
        <p:txBody>
          <a:bodyPr/>
          <a:lstStyle>
            <a:lvl1pPr>
              <a:defRPr sz="5277"/>
            </a:lvl1pPr>
            <a:lvl2pPr>
              <a:defRPr sz="4617"/>
            </a:lvl2pPr>
            <a:lvl3pPr>
              <a:defRPr sz="3958"/>
            </a:lvl3pPr>
            <a:lvl4pPr>
              <a:defRPr sz="3298"/>
            </a:lvl4pPr>
            <a:lvl5pPr>
              <a:defRPr sz="3298"/>
            </a:lvl5pPr>
            <a:lvl6pPr>
              <a:defRPr sz="3298"/>
            </a:lvl6pPr>
            <a:lvl7pPr>
              <a:defRPr sz="3298"/>
            </a:lvl7pPr>
            <a:lvl8pPr>
              <a:defRPr sz="3298"/>
            </a:lvl8pPr>
            <a:lvl9pPr>
              <a:defRPr sz="3298"/>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1384776" y="3392805"/>
            <a:ext cx="6484095" cy="6285591"/>
          </a:xfrm>
        </p:spPr>
        <p:txBody>
          <a:bodyPr/>
          <a:lstStyle>
            <a:lvl1pPr marL="0" indent="0">
              <a:buNone/>
              <a:defRPr sz="2638"/>
            </a:lvl1pPr>
            <a:lvl2pPr marL="753923" indent="0">
              <a:buNone/>
              <a:defRPr sz="2309"/>
            </a:lvl2pPr>
            <a:lvl3pPr marL="1507846" indent="0">
              <a:buNone/>
              <a:defRPr sz="1979"/>
            </a:lvl3pPr>
            <a:lvl4pPr marL="2261768" indent="0">
              <a:buNone/>
              <a:defRPr sz="1649"/>
            </a:lvl4pPr>
            <a:lvl5pPr marL="3015691" indent="0">
              <a:buNone/>
              <a:defRPr sz="1649"/>
            </a:lvl5pPr>
            <a:lvl6pPr marL="3769614" indent="0">
              <a:buNone/>
              <a:defRPr sz="1649"/>
            </a:lvl6pPr>
            <a:lvl7pPr marL="4523537" indent="0">
              <a:buNone/>
              <a:defRPr sz="1649"/>
            </a:lvl7pPr>
            <a:lvl8pPr marL="5277460" indent="0">
              <a:buNone/>
              <a:defRPr sz="1649"/>
            </a:lvl8pPr>
            <a:lvl9pPr marL="6031382" indent="0">
              <a:buNone/>
              <a:defRPr sz="1649"/>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7/13/2026</a:t>
            </a:fld>
            <a:endParaRPr lang="en-US"/>
          </a:p>
        </p:txBody>
      </p:sp>
      <p:sp>
        <p:nvSpPr>
          <p:cNvPr id="6" name="Footer Placeholder 5"/>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7" name="Slide Number Placeholder 6"/>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3551659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5" cy="2638848"/>
          </a:xfrm>
        </p:spPr>
        <p:txBody>
          <a:bodyPr anchor="b"/>
          <a:lstStyle>
            <a:lvl1pPr>
              <a:defRPr sz="5277"/>
            </a:lvl1pPr>
          </a:lstStyle>
          <a:p>
            <a:r>
              <a:rPr lang="en-GB"/>
              <a:t>Click to edit Master title style</a:t>
            </a:r>
            <a:endParaRPr lang="en-US"/>
          </a:p>
        </p:txBody>
      </p:sp>
      <p:sp>
        <p:nvSpPr>
          <p:cNvPr id="3" name="Picture Placeholder 2"/>
          <p:cNvSpPr>
            <a:spLocks noGrp="1" noChangeAspect="1"/>
          </p:cNvSpPr>
          <p:nvPr>
            <p:ph type="pic" idx="1"/>
          </p:nvPr>
        </p:nvSpPr>
        <p:spPr>
          <a:xfrm>
            <a:off x="8546861" y="1628338"/>
            <a:ext cx="10177701" cy="8036969"/>
          </a:xfrm>
        </p:spPr>
        <p:txBody>
          <a:bodyPr anchor="t"/>
          <a:lstStyle>
            <a:lvl1pPr marL="0" indent="0">
              <a:buNone/>
              <a:defRPr sz="5277"/>
            </a:lvl1pPr>
            <a:lvl2pPr marL="753923" indent="0">
              <a:buNone/>
              <a:defRPr sz="4617"/>
            </a:lvl2pPr>
            <a:lvl3pPr marL="1507846" indent="0">
              <a:buNone/>
              <a:defRPr sz="3958"/>
            </a:lvl3pPr>
            <a:lvl4pPr marL="2261768" indent="0">
              <a:buNone/>
              <a:defRPr sz="3298"/>
            </a:lvl4pPr>
            <a:lvl5pPr marL="3015691" indent="0">
              <a:buNone/>
              <a:defRPr sz="3298"/>
            </a:lvl5pPr>
            <a:lvl6pPr marL="3769614" indent="0">
              <a:buNone/>
              <a:defRPr sz="3298"/>
            </a:lvl6pPr>
            <a:lvl7pPr marL="4523537" indent="0">
              <a:buNone/>
              <a:defRPr sz="3298"/>
            </a:lvl7pPr>
            <a:lvl8pPr marL="5277460" indent="0">
              <a:buNone/>
              <a:defRPr sz="3298"/>
            </a:lvl8pPr>
            <a:lvl9pPr marL="6031382" indent="0">
              <a:buNone/>
              <a:defRPr sz="3298"/>
            </a:lvl9pPr>
          </a:lstStyle>
          <a:p>
            <a:r>
              <a:rPr lang="en-GB"/>
              <a:t>Click icon to add picture</a:t>
            </a:r>
            <a:endParaRPr lang="en-US"/>
          </a:p>
        </p:txBody>
      </p:sp>
      <p:sp>
        <p:nvSpPr>
          <p:cNvPr id="4" name="Text Placeholder 3"/>
          <p:cNvSpPr>
            <a:spLocks noGrp="1"/>
          </p:cNvSpPr>
          <p:nvPr>
            <p:ph type="body" sz="half" idx="2"/>
          </p:nvPr>
        </p:nvSpPr>
        <p:spPr>
          <a:xfrm>
            <a:off x="1384776" y="3392805"/>
            <a:ext cx="6484095" cy="6285591"/>
          </a:xfrm>
        </p:spPr>
        <p:txBody>
          <a:bodyPr/>
          <a:lstStyle>
            <a:lvl1pPr marL="0" indent="0">
              <a:buNone/>
              <a:defRPr sz="2638"/>
            </a:lvl1pPr>
            <a:lvl2pPr marL="753923" indent="0">
              <a:buNone/>
              <a:defRPr sz="2309"/>
            </a:lvl2pPr>
            <a:lvl3pPr marL="1507846" indent="0">
              <a:buNone/>
              <a:defRPr sz="1979"/>
            </a:lvl3pPr>
            <a:lvl4pPr marL="2261768" indent="0">
              <a:buNone/>
              <a:defRPr sz="1649"/>
            </a:lvl4pPr>
            <a:lvl5pPr marL="3015691" indent="0">
              <a:buNone/>
              <a:defRPr sz="1649"/>
            </a:lvl5pPr>
            <a:lvl6pPr marL="3769614" indent="0">
              <a:buNone/>
              <a:defRPr sz="1649"/>
            </a:lvl6pPr>
            <a:lvl7pPr marL="4523537" indent="0">
              <a:buNone/>
              <a:defRPr sz="1649"/>
            </a:lvl7pPr>
            <a:lvl8pPr marL="5277460" indent="0">
              <a:buNone/>
              <a:defRPr sz="1649"/>
            </a:lvl8pPr>
            <a:lvl9pPr marL="6031382" indent="0">
              <a:buNone/>
              <a:defRPr sz="1649"/>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7/13/2026</a:t>
            </a:fld>
            <a:endParaRPr lang="en-US"/>
          </a:p>
        </p:txBody>
      </p:sp>
      <p:sp>
        <p:nvSpPr>
          <p:cNvPr id="6" name="Footer Placeholder 5"/>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7" name="Slide Number Placeholder 6"/>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3494772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7/13/2026</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39899061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4386996" y="602118"/>
            <a:ext cx="4334947" cy="9584151"/>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1382157" y="602118"/>
            <a:ext cx="12753538" cy="95841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7/13/2026</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14571119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685326" y="1637146"/>
            <a:ext cx="18733486" cy="4513186"/>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10400"/>
              <a:buNone/>
              <a:defRPr sz="11433"/>
            </a:lvl1pPr>
            <a:lvl2pPr lvl="1" algn="ctr">
              <a:spcBef>
                <a:spcPts val="0"/>
              </a:spcBef>
              <a:spcAft>
                <a:spcPts val="0"/>
              </a:spcAft>
              <a:buSzPts val="10400"/>
              <a:buNone/>
              <a:defRPr sz="11433"/>
            </a:lvl2pPr>
            <a:lvl3pPr lvl="2" algn="ctr">
              <a:spcBef>
                <a:spcPts val="0"/>
              </a:spcBef>
              <a:spcAft>
                <a:spcPts val="0"/>
              </a:spcAft>
              <a:buSzPts val="10400"/>
              <a:buNone/>
              <a:defRPr sz="11433"/>
            </a:lvl3pPr>
            <a:lvl4pPr lvl="3" algn="ctr">
              <a:spcBef>
                <a:spcPts val="0"/>
              </a:spcBef>
              <a:spcAft>
                <a:spcPts val="0"/>
              </a:spcAft>
              <a:buSzPts val="10400"/>
              <a:buNone/>
              <a:defRPr sz="11433"/>
            </a:lvl4pPr>
            <a:lvl5pPr lvl="4" algn="ctr">
              <a:spcBef>
                <a:spcPts val="0"/>
              </a:spcBef>
              <a:spcAft>
                <a:spcPts val="0"/>
              </a:spcAft>
              <a:buSzPts val="10400"/>
              <a:buNone/>
              <a:defRPr sz="11433"/>
            </a:lvl5pPr>
            <a:lvl6pPr lvl="5" algn="ctr">
              <a:spcBef>
                <a:spcPts val="0"/>
              </a:spcBef>
              <a:spcAft>
                <a:spcPts val="0"/>
              </a:spcAft>
              <a:buSzPts val="10400"/>
              <a:buNone/>
              <a:defRPr sz="11433"/>
            </a:lvl6pPr>
            <a:lvl7pPr lvl="6" algn="ctr">
              <a:spcBef>
                <a:spcPts val="0"/>
              </a:spcBef>
              <a:spcAft>
                <a:spcPts val="0"/>
              </a:spcAft>
              <a:buSzPts val="10400"/>
              <a:buNone/>
              <a:defRPr sz="11433"/>
            </a:lvl7pPr>
            <a:lvl8pPr lvl="7" algn="ctr">
              <a:spcBef>
                <a:spcPts val="0"/>
              </a:spcBef>
              <a:spcAft>
                <a:spcPts val="0"/>
              </a:spcAft>
              <a:buSzPts val="10400"/>
              <a:buNone/>
              <a:defRPr sz="11433"/>
            </a:lvl8pPr>
            <a:lvl9pPr lvl="8" algn="ctr">
              <a:spcBef>
                <a:spcPts val="0"/>
              </a:spcBef>
              <a:spcAft>
                <a:spcPts val="0"/>
              </a:spcAft>
              <a:buSzPts val="10400"/>
              <a:buNone/>
              <a:defRPr sz="11433"/>
            </a:lvl9pPr>
          </a:lstStyle>
          <a:p>
            <a:endParaRPr/>
          </a:p>
        </p:txBody>
      </p:sp>
      <p:sp>
        <p:nvSpPr>
          <p:cNvPr id="11" name="Google Shape;11;p2"/>
          <p:cNvSpPr txBox="1">
            <a:spLocks noGrp="1"/>
          </p:cNvSpPr>
          <p:nvPr>
            <p:ph type="subTitle" idx="1"/>
          </p:nvPr>
        </p:nvSpPr>
        <p:spPr>
          <a:xfrm>
            <a:off x="685307" y="6231576"/>
            <a:ext cx="18733486" cy="1742741"/>
          </a:xfrm>
          <a:prstGeom prst="rect">
            <a:avLst/>
          </a:prstGeom>
        </p:spPr>
        <p:txBody>
          <a:bodyPr spcFirstLastPara="1" wrap="square" lIns="182850" tIns="182850" rIns="182850" bIns="182850" anchor="t" anchorCtr="0">
            <a:normAutofit/>
          </a:bodyPr>
          <a:lstStyle>
            <a:lvl1pPr lvl="0" algn="ctr">
              <a:lnSpc>
                <a:spcPct val="100000"/>
              </a:lnSpc>
              <a:spcBef>
                <a:spcPts val="0"/>
              </a:spcBef>
              <a:spcAft>
                <a:spcPts val="0"/>
              </a:spcAft>
              <a:buSzPts val="5600"/>
              <a:buNone/>
              <a:defRPr sz="6156"/>
            </a:lvl1pPr>
            <a:lvl2pPr lvl="1" algn="ctr">
              <a:lnSpc>
                <a:spcPct val="100000"/>
              </a:lnSpc>
              <a:spcBef>
                <a:spcPts val="0"/>
              </a:spcBef>
              <a:spcAft>
                <a:spcPts val="0"/>
              </a:spcAft>
              <a:buSzPts val="5600"/>
              <a:buNone/>
              <a:defRPr sz="6156"/>
            </a:lvl2pPr>
            <a:lvl3pPr lvl="2" algn="ctr">
              <a:lnSpc>
                <a:spcPct val="100000"/>
              </a:lnSpc>
              <a:spcBef>
                <a:spcPts val="0"/>
              </a:spcBef>
              <a:spcAft>
                <a:spcPts val="0"/>
              </a:spcAft>
              <a:buSzPts val="5600"/>
              <a:buNone/>
              <a:defRPr sz="6156"/>
            </a:lvl3pPr>
            <a:lvl4pPr lvl="3" algn="ctr">
              <a:lnSpc>
                <a:spcPct val="100000"/>
              </a:lnSpc>
              <a:spcBef>
                <a:spcPts val="0"/>
              </a:spcBef>
              <a:spcAft>
                <a:spcPts val="0"/>
              </a:spcAft>
              <a:buSzPts val="5600"/>
              <a:buNone/>
              <a:defRPr sz="6156"/>
            </a:lvl4pPr>
            <a:lvl5pPr lvl="4" algn="ctr">
              <a:lnSpc>
                <a:spcPct val="100000"/>
              </a:lnSpc>
              <a:spcBef>
                <a:spcPts val="0"/>
              </a:spcBef>
              <a:spcAft>
                <a:spcPts val="0"/>
              </a:spcAft>
              <a:buSzPts val="5600"/>
              <a:buNone/>
              <a:defRPr sz="6156"/>
            </a:lvl5pPr>
            <a:lvl6pPr lvl="5" algn="ctr">
              <a:lnSpc>
                <a:spcPct val="100000"/>
              </a:lnSpc>
              <a:spcBef>
                <a:spcPts val="0"/>
              </a:spcBef>
              <a:spcAft>
                <a:spcPts val="0"/>
              </a:spcAft>
              <a:buSzPts val="5600"/>
              <a:buNone/>
              <a:defRPr sz="6156"/>
            </a:lvl6pPr>
            <a:lvl7pPr lvl="6" algn="ctr">
              <a:lnSpc>
                <a:spcPct val="100000"/>
              </a:lnSpc>
              <a:spcBef>
                <a:spcPts val="0"/>
              </a:spcBef>
              <a:spcAft>
                <a:spcPts val="0"/>
              </a:spcAft>
              <a:buSzPts val="5600"/>
              <a:buNone/>
              <a:defRPr sz="6156"/>
            </a:lvl7pPr>
            <a:lvl8pPr lvl="7" algn="ctr">
              <a:lnSpc>
                <a:spcPct val="100000"/>
              </a:lnSpc>
              <a:spcBef>
                <a:spcPts val="0"/>
              </a:spcBef>
              <a:spcAft>
                <a:spcPts val="0"/>
              </a:spcAft>
              <a:buSzPts val="5600"/>
              <a:buNone/>
              <a:defRPr sz="6156"/>
            </a:lvl8pPr>
            <a:lvl9pPr lvl="8" algn="ctr">
              <a:lnSpc>
                <a:spcPct val="100000"/>
              </a:lnSpc>
              <a:spcBef>
                <a:spcPts val="0"/>
              </a:spcBef>
              <a:spcAft>
                <a:spcPts val="0"/>
              </a:spcAft>
              <a:buSzPts val="5600"/>
              <a:buNone/>
              <a:defRPr sz="6156"/>
            </a:lvl9pPr>
          </a:lstStyle>
          <a:p>
            <a:endParaRPr/>
          </a:p>
        </p:txBody>
      </p:sp>
      <p:sp>
        <p:nvSpPr>
          <p:cNvPr id="12" name="Google Shape;12;p2"/>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840412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685307" y="4729215"/>
            <a:ext cx="18733486" cy="1850921"/>
          </a:xfrm>
          <a:prstGeom prst="rect">
            <a:avLst/>
          </a:prstGeom>
        </p:spPr>
        <p:txBody>
          <a:bodyPr spcFirstLastPara="1" wrap="square" lIns="182850" tIns="182850" rIns="182850" bIns="182850" anchor="ctr" anchorCtr="0">
            <a:normAutofit/>
          </a:bodyPr>
          <a:lstStyle>
            <a:lvl1pPr lvl="0" algn="ctr">
              <a:spcBef>
                <a:spcPts val="0"/>
              </a:spcBef>
              <a:spcAft>
                <a:spcPts val="0"/>
              </a:spcAft>
              <a:buSzPts val="7200"/>
              <a:buNone/>
              <a:defRPr sz="7915"/>
            </a:lvl1pPr>
            <a:lvl2pPr lvl="1" algn="ctr">
              <a:spcBef>
                <a:spcPts val="0"/>
              </a:spcBef>
              <a:spcAft>
                <a:spcPts val="0"/>
              </a:spcAft>
              <a:buSzPts val="7200"/>
              <a:buNone/>
              <a:defRPr sz="7915"/>
            </a:lvl2pPr>
            <a:lvl3pPr lvl="2" algn="ctr">
              <a:spcBef>
                <a:spcPts val="0"/>
              </a:spcBef>
              <a:spcAft>
                <a:spcPts val="0"/>
              </a:spcAft>
              <a:buSzPts val="7200"/>
              <a:buNone/>
              <a:defRPr sz="7915"/>
            </a:lvl3pPr>
            <a:lvl4pPr lvl="3" algn="ctr">
              <a:spcBef>
                <a:spcPts val="0"/>
              </a:spcBef>
              <a:spcAft>
                <a:spcPts val="0"/>
              </a:spcAft>
              <a:buSzPts val="7200"/>
              <a:buNone/>
              <a:defRPr sz="7915"/>
            </a:lvl4pPr>
            <a:lvl5pPr lvl="4" algn="ctr">
              <a:spcBef>
                <a:spcPts val="0"/>
              </a:spcBef>
              <a:spcAft>
                <a:spcPts val="0"/>
              </a:spcAft>
              <a:buSzPts val="7200"/>
              <a:buNone/>
              <a:defRPr sz="7915"/>
            </a:lvl5pPr>
            <a:lvl6pPr lvl="5" algn="ctr">
              <a:spcBef>
                <a:spcPts val="0"/>
              </a:spcBef>
              <a:spcAft>
                <a:spcPts val="0"/>
              </a:spcAft>
              <a:buSzPts val="7200"/>
              <a:buNone/>
              <a:defRPr sz="7915"/>
            </a:lvl6pPr>
            <a:lvl7pPr lvl="6" algn="ctr">
              <a:spcBef>
                <a:spcPts val="0"/>
              </a:spcBef>
              <a:spcAft>
                <a:spcPts val="0"/>
              </a:spcAft>
              <a:buSzPts val="7200"/>
              <a:buNone/>
              <a:defRPr sz="7915"/>
            </a:lvl7pPr>
            <a:lvl8pPr lvl="7" algn="ctr">
              <a:spcBef>
                <a:spcPts val="0"/>
              </a:spcBef>
              <a:spcAft>
                <a:spcPts val="0"/>
              </a:spcAft>
              <a:buSzPts val="7200"/>
              <a:buNone/>
              <a:defRPr sz="7915"/>
            </a:lvl8pPr>
            <a:lvl9pPr lvl="8" algn="ctr">
              <a:spcBef>
                <a:spcPts val="0"/>
              </a:spcBef>
              <a:spcAft>
                <a:spcPts val="0"/>
              </a:spcAft>
              <a:buSzPts val="7200"/>
              <a:buNone/>
              <a:defRPr sz="7915"/>
            </a:lvl9pPr>
          </a:lstStyle>
          <a:p>
            <a:endParaRPr/>
          </a:p>
        </p:txBody>
      </p:sp>
      <p:sp>
        <p:nvSpPr>
          <p:cNvPr id="15" name="Google Shape;15;p3"/>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004818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18" name="Google Shape;18;p4"/>
          <p:cNvSpPr txBox="1">
            <a:spLocks noGrp="1"/>
          </p:cNvSpPr>
          <p:nvPr>
            <p:ph type="body" idx="1"/>
          </p:nvPr>
        </p:nvSpPr>
        <p:spPr>
          <a:xfrm>
            <a:off x="685307" y="2534022"/>
            <a:ext cx="18733486" cy="7511862"/>
          </a:xfrm>
          <a:prstGeom prst="rect">
            <a:avLst/>
          </a:prstGeom>
        </p:spPr>
        <p:txBody>
          <a:bodyPr spcFirstLastPara="1" wrap="square" lIns="182850" tIns="182850" rIns="182850" bIns="182850" anchor="t" anchorCtr="0">
            <a:normAutofit/>
          </a:bodyPr>
          <a:lstStyle>
            <a:lvl1pPr marL="502600" lvl="0" indent="-502600">
              <a:spcBef>
                <a:spcPts val="0"/>
              </a:spcBef>
              <a:spcAft>
                <a:spcPts val="0"/>
              </a:spcAft>
              <a:buSzPts val="3600"/>
              <a:buChar char="●"/>
              <a:defRPr/>
            </a:lvl1pPr>
            <a:lvl2pPr marL="1005200" lvl="1" indent="-446756">
              <a:spcBef>
                <a:spcPts val="0"/>
              </a:spcBef>
              <a:spcAft>
                <a:spcPts val="0"/>
              </a:spcAft>
              <a:buSzPts val="2800"/>
              <a:buChar char="○"/>
              <a:defRPr/>
            </a:lvl2pPr>
            <a:lvl3pPr marL="1507800" lvl="2" indent="-446756">
              <a:spcBef>
                <a:spcPts val="0"/>
              </a:spcBef>
              <a:spcAft>
                <a:spcPts val="0"/>
              </a:spcAft>
              <a:buSzPts val="2800"/>
              <a:buChar char="■"/>
              <a:defRPr/>
            </a:lvl3pPr>
            <a:lvl4pPr marL="2010400" lvl="3" indent="-446756">
              <a:spcBef>
                <a:spcPts val="0"/>
              </a:spcBef>
              <a:spcAft>
                <a:spcPts val="0"/>
              </a:spcAft>
              <a:buSzPts val="2800"/>
              <a:buChar char="●"/>
              <a:defRPr/>
            </a:lvl4pPr>
            <a:lvl5pPr marL="2513000" lvl="4" indent="-446756">
              <a:spcBef>
                <a:spcPts val="0"/>
              </a:spcBef>
              <a:spcAft>
                <a:spcPts val="0"/>
              </a:spcAft>
              <a:buSzPts val="2800"/>
              <a:buChar char="○"/>
              <a:defRPr/>
            </a:lvl5pPr>
            <a:lvl6pPr marL="3015600" lvl="5" indent="-446756">
              <a:spcBef>
                <a:spcPts val="0"/>
              </a:spcBef>
              <a:spcAft>
                <a:spcPts val="0"/>
              </a:spcAft>
              <a:buSzPts val="2800"/>
              <a:buChar char="■"/>
              <a:defRPr/>
            </a:lvl6pPr>
            <a:lvl7pPr marL="3518200" lvl="6" indent="-446756">
              <a:spcBef>
                <a:spcPts val="0"/>
              </a:spcBef>
              <a:spcAft>
                <a:spcPts val="0"/>
              </a:spcAft>
              <a:buSzPts val="2800"/>
              <a:buChar char="●"/>
              <a:defRPr/>
            </a:lvl7pPr>
            <a:lvl8pPr marL="4020800" lvl="7" indent="-446756">
              <a:spcBef>
                <a:spcPts val="0"/>
              </a:spcBef>
              <a:spcAft>
                <a:spcPts val="0"/>
              </a:spcAft>
              <a:buSzPts val="2800"/>
              <a:buChar char="○"/>
              <a:defRPr/>
            </a:lvl8pPr>
            <a:lvl9pPr marL="4523400" lvl="8" indent="-446756">
              <a:spcBef>
                <a:spcPts val="0"/>
              </a:spcBef>
              <a:spcAft>
                <a:spcPts val="0"/>
              </a:spcAft>
              <a:buSzPts val="2800"/>
              <a:buChar char="■"/>
              <a:defRPr/>
            </a:lvl9pPr>
          </a:lstStyle>
          <a:p>
            <a:endParaRPr/>
          </a:p>
        </p:txBody>
      </p:sp>
      <p:sp>
        <p:nvSpPr>
          <p:cNvPr id="19" name="Google Shape;19;p4"/>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253390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22" name="Google Shape;22;p5"/>
          <p:cNvSpPr txBox="1">
            <a:spLocks noGrp="1"/>
          </p:cNvSpPr>
          <p:nvPr>
            <p:ph type="body" idx="1"/>
          </p:nvPr>
        </p:nvSpPr>
        <p:spPr>
          <a:xfrm>
            <a:off x="685307" y="2534022"/>
            <a:ext cx="8794225" cy="7511862"/>
          </a:xfrm>
          <a:prstGeom prst="rect">
            <a:avLst/>
          </a:prstGeom>
        </p:spPr>
        <p:txBody>
          <a:bodyPr spcFirstLastPara="1" wrap="square" lIns="182850" tIns="182850" rIns="182850" bIns="182850" anchor="t" anchorCtr="0">
            <a:normAutofit/>
          </a:bodyPr>
          <a:lstStyle>
            <a:lvl1pPr marL="502600" lvl="0" indent="-446756">
              <a:spcBef>
                <a:spcPts val="0"/>
              </a:spcBef>
              <a:spcAft>
                <a:spcPts val="0"/>
              </a:spcAft>
              <a:buSzPts val="2800"/>
              <a:buChar char="●"/>
              <a:defRPr sz="307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23" name="Google Shape;23;p5"/>
          <p:cNvSpPr txBox="1">
            <a:spLocks noGrp="1"/>
          </p:cNvSpPr>
          <p:nvPr>
            <p:ph type="body" idx="2"/>
          </p:nvPr>
        </p:nvSpPr>
        <p:spPr>
          <a:xfrm>
            <a:off x="10624568" y="2534022"/>
            <a:ext cx="8794225" cy="7511862"/>
          </a:xfrm>
          <a:prstGeom prst="rect">
            <a:avLst/>
          </a:prstGeom>
        </p:spPr>
        <p:txBody>
          <a:bodyPr spcFirstLastPara="1" wrap="square" lIns="182850" tIns="182850" rIns="182850" bIns="182850" anchor="t" anchorCtr="0">
            <a:normAutofit/>
          </a:bodyPr>
          <a:lstStyle>
            <a:lvl1pPr marL="502600" lvl="0" indent="-446756">
              <a:spcBef>
                <a:spcPts val="0"/>
              </a:spcBef>
              <a:spcAft>
                <a:spcPts val="0"/>
              </a:spcAft>
              <a:buSzPts val="2800"/>
              <a:buChar char="●"/>
              <a:defRPr sz="307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24" name="Google Shape;24;p5"/>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612594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27" name="Google Shape;27;p6"/>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610895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685307" y="1221634"/>
            <a:ext cx="6173700" cy="1661607"/>
          </a:xfrm>
          <a:prstGeom prst="rect">
            <a:avLst/>
          </a:prstGeom>
        </p:spPr>
        <p:txBody>
          <a:bodyPr spcFirstLastPara="1" wrap="square" lIns="182850" tIns="182850" rIns="182850" bIns="182850" anchor="b" anchorCtr="0">
            <a:normAutofit/>
          </a:bodyPr>
          <a:lstStyle>
            <a:lvl1pPr lvl="0">
              <a:spcBef>
                <a:spcPts val="0"/>
              </a:spcBef>
              <a:spcAft>
                <a:spcPts val="0"/>
              </a:spcAft>
              <a:buSzPts val="4800"/>
              <a:buNone/>
              <a:defRPr sz="5277"/>
            </a:lvl1pPr>
            <a:lvl2pPr lvl="1">
              <a:spcBef>
                <a:spcPts val="0"/>
              </a:spcBef>
              <a:spcAft>
                <a:spcPts val="0"/>
              </a:spcAft>
              <a:buSzPts val="4800"/>
              <a:buNone/>
              <a:defRPr sz="5277"/>
            </a:lvl2pPr>
            <a:lvl3pPr lvl="2">
              <a:spcBef>
                <a:spcPts val="0"/>
              </a:spcBef>
              <a:spcAft>
                <a:spcPts val="0"/>
              </a:spcAft>
              <a:buSzPts val="4800"/>
              <a:buNone/>
              <a:defRPr sz="5277"/>
            </a:lvl3pPr>
            <a:lvl4pPr lvl="3">
              <a:spcBef>
                <a:spcPts val="0"/>
              </a:spcBef>
              <a:spcAft>
                <a:spcPts val="0"/>
              </a:spcAft>
              <a:buSzPts val="4800"/>
              <a:buNone/>
              <a:defRPr sz="5277"/>
            </a:lvl4pPr>
            <a:lvl5pPr lvl="4">
              <a:spcBef>
                <a:spcPts val="0"/>
              </a:spcBef>
              <a:spcAft>
                <a:spcPts val="0"/>
              </a:spcAft>
              <a:buSzPts val="4800"/>
              <a:buNone/>
              <a:defRPr sz="5277"/>
            </a:lvl5pPr>
            <a:lvl6pPr lvl="5">
              <a:spcBef>
                <a:spcPts val="0"/>
              </a:spcBef>
              <a:spcAft>
                <a:spcPts val="0"/>
              </a:spcAft>
              <a:buSzPts val="4800"/>
              <a:buNone/>
              <a:defRPr sz="5277"/>
            </a:lvl6pPr>
            <a:lvl7pPr lvl="6">
              <a:spcBef>
                <a:spcPts val="0"/>
              </a:spcBef>
              <a:spcAft>
                <a:spcPts val="0"/>
              </a:spcAft>
              <a:buSzPts val="4800"/>
              <a:buNone/>
              <a:defRPr sz="5277"/>
            </a:lvl7pPr>
            <a:lvl8pPr lvl="7">
              <a:spcBef>
                <a:spcPts val="0"/>
              </a:spcBef>
              <a:spcAft>
                <a:spcPts val="0"/>
              </a:spcAft>
              <a:buSzPts val="4800"/>
              <a:buNone/>
              <a:defRPr sz="5277"/>
            </a:lvl8pPr>
            <a:lvl9pPr lvl="8">
              <a:spcBef>
                <a:spcPts val="0"/>
              </a:spcBef>
              <a:spcAft>
                <a:spcPts val="0"/>
              </a:spcAft>
              <a:buSzPts val="4800"/>
              <a:buNone/>
              <a:defRPr sz="5277"/>
            </a:lvl9pPr>
          </a:lstStyle>
          <a:p>
            <a:endParaRPr/>
          </a:p>
        </p:txBody>
      </p:sp>
      <p:sp>
        <p:nvSpPr>
          <p:cNvPr id="30" name="Google Shape;30;p7"/>
          <p:cNvSpPr txBox="1">
            <a:spLocks noGrp="1"/>
          </p:cNvSpPr>
          <p:nvPr>
            <p:ph type="body" idx="1"/>
          </p:nvPr>
        </p:nvSpPr>
        <p:spPr>
          <a:xfrm>
            <a:off x="685307" y="3055404"/>
            <a:ext cx="6173700" cy="6990755"/>
          </a:xfrm>
          <a:prstGeom prst="rect">
            <a:avLst/>
          </a:prstGeom>
        </p:spPr>
        <p:txBody>
          <a:bodyPr spcFirstLastPara="1" wrap="square" lIns="182850" tIns="182850" rIns="182850" bIns="182850" anchor="t" anchorCtr="0">
            <a:normAutofit/>
          </a:bodyPr>
          <a:lstStyle>
            <a:lvl1pPr marL="502600" lvl="0" indent="-418833">
              <a:spcBef>
                <a:spcPts val="0"/>
              </a:spcBef>
              <a:spcAft>
                <a:spcPts val="0"/>
              </a:spcAft>
              <a:buSzPts val="2400"/>
              <a:buChar char="●"/>
              <a:defRPr sz="263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31" name="Google Shape;31;p7"/>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939575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1077869" y="989774"/>
            <a:ext cx="14000316" cy="8994710"/>
          </a:xfrm>
          <a:prstGeom prst="rect">
            <a:avLst/>
          </a:prstGeom>
        </p:spPr>
        <p:txBody>
          <a:bodyPr spcFirstLastPara="1" wrap="square" lIns="182850" tIns="182850" rIns="182850" bIns="182850" anchor="ctr" anchorCtr="0">
            <a:normAutofit/>
          </a:bodyPr>
          <a:lstStyle>
            <a:lvl1pPr lvl="0">
              <a:spcBef>
                <a:spcPts val="0"/>
              </a:spcBef>
              <a:spcAft>
                <a:spcPts val="0"/>
              </a:spcAft>
              <a:buSzPts val="9600"/>
              <a:buNone/>
              <a:defRPr sz="10553"/>
            </a:lvl1pPr>
            <a:lvl2pPr lvl="1">
              <a:spcBef>
                <a:spcPts val="0"/>
              </a:spcBef>
              <a:spcAft>
                <a:spcPts val="0"/>
              </a:spcAft>
              <a:buSzPts val="9600"/>
              <a:buNone/>
              <a:defRPr sz="10553"/>
            </a:lvl2pPr>
            <a:lvl3pPr lvl="2">
              <a:spcBef>
                <a:spcPts val="0"/>
              </a:spcBef>
              <a:spcAft>
                <a:spcPts val="0"/>
              </a:spcAft>
              <a:buSzPts val="9600"/>
              <a:buNone/>
              <a:defRPr sz="10553"/>
            </a:lvl3pPr>
            <a:lvl4pPr lvl="3">
              <a:spcBef>
                <a:spcPts val="0"/>
              </a:spcBef>
              <a:spcAft>
                <a:spcPts val="0"/>
              </a:spcAft>
              <a:buSzPts val="9600"/>
              <a:buNone/>
              <a:defRPr sz="10553"/>
            </a:lvl4pPr>
            <a:lvl5pPr lvl="4">
              <a:spcBef>
                <a:spcPts val="0"/>
              </a:spcBef>
              <a:spcAft>
                <a:spcPts val="0"/>
              </a:spcAft>
              <a:buSzPts val="9600"/>
              <a:buNone/>
              <a:defRPr sz="10553"/>
            </a:lvl5pPr>
            <a:lvl6pPr lvl="5">
              <a:spcBef>
                <a:spcPts val="0"/>
              </a:spcBef>
              <a:spcAft>
                <a:spcPts val="0"/>
              </a:spcAft>
              <a:buSzPts val="9600"/>
              <a:buNone/>
              <a:defRPr sz="10553"/>
            </a:lvl6pPr>
            <a:lvl7pPr lvl="6">
              <a:spcBef>
                <a:spcPts val="0"/>
              </a:spcBef>
              <a:spcAft>
                <a:spcPts val="0"/>
              </a:spcAft>
              <a:buSzPts val="9600"/>
              <a:buNone/>
              <a:defRPr sz="10553"/>
            </a:lvl7pPr>
            <a:lvl8pPr lvl="7">
              <a:spcBef>
                <a:spcPts val="0"/>
              </a:spcBef>
              <a:spcAft>
                <a:spcPts val="0"/>
              </a:spcAft>
              <a:buSzPts val="9600"/>
              <a:buNone/>
              <a:defRPr sz="10553"/>
            </a:lvl8pPr>
            <a:lvl9pPr lvl="8">
              <a:spcBef>
                <a:spcPts val="0"/>
              </a:spcBef>
              <a:spcAft>
                <a:spcPts val="0"/>
              </a:spcAft>
              <a:buSzPts val="9600"/>
              <a:buNone/>
              <a:defRPr sz="10553"/>
            </a:lvl9pPr>
          </a:lstStyle>
          <a:p>
            <a:endParaRPr/>
          </a:p>
        </p:txBody>
      </p:sp>
      <p:sp>
        <p:nvSpPr>
          <p:cNvPr id="34" name="Google Shape;34;p8"/>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696566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9"/>
          <p:cNvSpPr/>
          <p:nvPr/>
        </p:nvSpPr>
        <p:spPr>
          <a:xfrm>
            <a:off x="10052050" y="-275"/>
            <a:ext cx="10052050" cy="11309350"/>
          </a:xfrm>
          <a:prstGeom prst="rect">
            <a:avLst/>
          </a:prstGeom>
          <a:solidFill>
            <a:schemeClr val="lt2"/>
          </a:solidFill>
          <a:ln>
            <a:noFill/>
          </a:ln>
        </p:spPr>
        <p:txBody>
          <a:bodyPr spcFirstLastPara="1" wrap="square" lIns="201008" tIns="201008" rIns="201008" bIns="201008" anchor="ctr" anchorCtr="0">
            <a:noAutofit/>
          </a:bodyPr>
          <a:lstStyle/>
          <a:p>
            <a:pPr marL="0" lvl="0" indent="0" algn="l" rtl="0">
              <a:spcBef>
                <a:spcPts val="0"/>
              </a:spcBef>
              <a:spcAft>
                <a:spcPts val="0"/>
              </a:spcAft>
              <a:buNone/>
            </a:pPr>
            <a:endParaRPr sz="1979"/>
          </a:p>
        </p:txBody>
      </p:sp>
      <p:sp>
        <p:nvSpPr>
          <p:cNvPr id="37" name="Google Shape;37;p9"/>
          <p:cNvSpPr txBox="1">
            <a:spLocks noGrp="1"/>
          </p:cNvSpPr>
          <p:nvPr>
            <p:ph type="title"/>
          </p:nvPr>
        </p:nvSpPr>
        <p:spPr>
          <a:xfrm>
            <a:off x="583731" y="2711463"/>
            <a:ext cx="8893822" cy="3259230"/>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8400"/>
              <a:buNone/>
              <a:defRPr sz="9234"/>
            </a:lvl1pPr>
            <a:lvl2pPr lvl="1" algn="ctr">
              <a:spcBef>
                <a:spcPts val="0"/>
              </a:spcBef>
              <a:spcAft>
                <a:spcPts val="0"/>
              </a:spcAft>
              <a:buSzPts val="8400"/>
              <a:buNone/>
              <a:defRPr sz="9234"/>
            </a:lvl2pPr>
            <a:lvl3pPr lvl="2" algn="ctr">
              <a:spcBef>
                <a:spcPts val="0"/>
              </a:spcBef>
              <a:spcAft>
                <a:spcPts val="0"/>
              </a:spcAft>
              <a:buSzPts val="8400"/>
              <a:buNone/>
              <a:defRPr sz="9234"/>
            </a:lvl3pPr>
            <a:lvl4pPr lvl="3" algn="ctr">
              <a:spcBef>
                <a:spcPts val="0"/>
              </a:spcBef>
              <a:spcAft>
                <a:spcPts val="0"/>
              </a:spcAft>
              <a:buSzPts val="8400"/>
              <a:buNone/>
              <a:defRPr sz="9234"/>
            </a:lvl4pPr>
            <a:lvl5pPr lvl="4" algn="ctr">
              <a:spcBef>
                <a:spcPts val="0"/>
              </a:spcBef>
              <a:spcAft>
                <a:spcPts val="0"/>
              </a:spcAft>
              <a:buSzPts val="8400"/>
              <a:buNone/>
              <a:defRPr sz="9234"/>
            </a:lvl5pPr>
            <a:lvl6pPr lvl="5" algn="ctr">
              <a:spcBef>
                <a:spcPts val="0"/>
              </a:spcBef>
              <a:spcAft>
                <a:spcPts val="0"/>
              </a:spcAft>
              <a:buSzPts val="8400"/>
              <a:buNone/>
              <a:defRPr sz="9234"/>
            </a:lvl6pPr>
            <a:lvl7pPr lvl="6" algn="ctr">
              <a:spcBef>
                <a:spcPts val="0"/>
              </a:spcBef>
              <a:spcAft>
                <a:spcPts val="0"/>
              </a:spcAft>
              <a:buSzPts val="8400"/>
              <a:buNone/>
              <a:defRPr sz="9234"/>
            </a:lvl7pPr>
            <a:lvl8pPr lvl="7" algn="ctr">
              <a:spcBef>
                <a:spcPts val="0"/>
              </a:spcBef>
              <a:spcAft>
                <a:spcPts val="0"/>
              </a:spcAft>
              <a:buSzPts val="8400"/>
              <a:buNone/>
              <a:defRPr sz="9234"/>
            </a:lvl8pPr>
            <a:lvl9pPr lvl="8" algn="ctr">
              <a:spcBef>
                <a:spcPts val="0"/>
              </a:spcBef>
              <a:spcAft>
                <a:spcPts val="0"/>
              </a:spcAft>
              <a:buSzPts val="8400"/>
              <a:buNone/>
              <a:defRPr sz="9234"/>
            </a:lvl9pPr>
          </a:lstStyle>
          <a:p>
            <a:endParaRPr/>
          </a:p>
        </p:txBody>
      </p:sp>
      <p:sp>
        <p:nvSpPr>
          <p:cNvPr id="38" name="Google Shape;38;p9"/>
          <p:cNvSpPr txBox="1">
            <a:spLocks noGrp="1"/>
          </p:cNvSpPr>
          <p:nvPr>
            <p:ph type="subTitle" idx="1"/>
          </p:nvPr>
        </p:nvSpPr>
        <p:spPr>
          <a:xfrm>
            <a:off x="583731" y="6163305"/>
            <a:ext cx="8893822" cy="2715695"/>
          </a:xfrm>
          <a:prstGeom prst="rect">
            <a:avLst/>
          </a:prstGeom>
        </p:spPr>
        <p:txBody>
          <a:bodyPr spcFirstLastPara="1" wrap="square" lIns="182850" tIns="182850" rIns="182850" bIns="182850" anchor="t" anchorCtr="0">
            <a:normAutofit/>
          </a:bodyPr>
          <a:lstStyle>
            <a:lvl1pPr lvl="0" algn="ctr">
              <a:lnSpc>
                <a:spcPct val="100000"/>
              </a:lnSpc>
              <a:spcBef>
                <a:spcPts val="0"/>
              </a:spcBef>
              <a:spcAft>
                <a:spcPts val="0"/>
              </a:spcAft>
              <a:buSzPts val="4200"/>
              <a:buNone/>
              <a:defRPr sz="4617"/>
            </a:lvl1pPr>
            <a:lvl2pPr lvl="1" algn="ctr">
              <a:lnSpc>
                <a:spcPct val="100000"/>
              </a:lnSpc>
              <a:spcBef>
                <a:spcPts val="0"/>
              </a:spcBef>
              <a:spcAft>
                <a:spcPts val="0"/>
              </a:spcAft>
              <a:buSzPts val="4200"/>
              <a:buNone/>
              <a:defRPr sz="4617"/>
            </a:lvl2pPr>
            <a:lvl3pPr lvl="2" algn="ctr">
              <a:lnSpc>
                <a:spcPct val="100000"/>
              </a:lnSpc>
              <a:spcBef>
                <a:spcPts val="0"/>
              </a:spcBef>
              <a:spcAft>
                <a:spcPts val="0"/>
              </a:spcAft>
              <a:buSzPts val="4200"/>
              <a:buNone/>
              <a:defRPr sz="4617"/>
            </a:lvl3pPr>
            <a:lvl4pPr lvl="3" algn="ctr">
              <a:lnSpc>
                <a:spcPct val="100000"/>
              </a:lnSpc>
              <a:spcBef>
                <a:spcPts val="0"/>
              </a:spcBef>
              <a:spcAft>
                <a:spcPts val="0"/>
              </a:spcAft>
              <a:buSzPts val="4200"/>
              <a:buNone/>
              <a:defRPr sz="4617"/>
            </a:lvl4pPr>
            <a:lvl5pPr lvl="4" algn="ctr">
              <a:lnSpc>
                <a:spcPct val="100000"/>
              </a:lnSpc>
              <a:spcBef>
                <a:spcPts val="0"/>
              </a:spcBef>
              <a:spcAft>
                <a:spcPts val="0"/>
              </a:spcAft>
              <a:buSzPts val="4200"/>
              <a:buNone/>
              <a:defRPr sz="4617"/>
            </a:lvl5pPr>
            <a:lvl6pPr lvl="5" algn="ctr">
              <a:lnSpc>
                <a:spcPct val="100000"/>
              </a:lnSpc>
              <a:spcBef>
                <a:spcPts val="0"/>
              </a:spcBef>
              <a:spcAft>
                <a:spcPts val="0"/>
              </a:spcAft>
              <a:buSzPts val="4200"/>
              <a:buNone/>
              <a:defRPr sz="4617"/>
            </a:lvl6pPr>
            <a:lvl7pPr lvl="6" algn="ctr">
              <a:lnSpc>
                <a:spcPct val="100000"/>
              </a:lnSpc>
              <a:spcBef>
                <a:spcPts val="0"/>
              </a:spcBef>
              <a:spcAft>
                <a:spcPts val="0"/>
              </a:spcAft>
              <a:buSzPts val="4200"/>
              <a:buNone/>
              <a:defRPr sz="4617"/>
            </a:lvl7pPr>
            <a:lvl8pPr lvl="7" algn="ctr">
              <a:lnSpc>
                <a:spcPct val="100000"/>
              </a:lnSpc>
              <a:spcBef>
                <a:spcPts val="0"/>
              </a:spcBef>
              <a:spcAft>
                <a:spcPts val="0"/>
              </a:spcAft>
              <a:buSzPts val="4200"/>
              <a:buNone/>
              <a:defRPr sz="4617"/>
            </a:lvl8pPr>
            <a:lvl9pPr lvl="8" algn="ctr">
              <a:lnSpc>
                <a:spcPct val="100000"/>
              </a:lnSpc>
              <a:spcBef>
                <a:spcPts val="0"/>
              </a:spcBef>
              <a:spcAft>
                <a:spcPts val="0"/>
              </a:spcAft>
              <a:buSzPts val="4200"/>
              <a:buNone/>
              <a:defRPr sz="4617"/>
            </a:lvl9pPr>
          </a:lstStyle>
          <a:p>
            <a:endParaRPr/>
          </a:p>
        </p:txBody>
      </p:sp>
      <p:sp>
        <p:nvSpPr>
          <p:cNvPr id="39" name="Google Shape;39;p9"/>
          <p:cNvSpPr txBox="1">
            <a:spLocks noGrp="1"/>
          </p:cNvSpPr>
          <p:nvPr>
            <p:ph type="body" idx="2"/>
          </p:nvPr>
        </p:nvSpPr>
        <p:spPr>
          <a:xfrm>
            <a:off x="10860040" y="1592071"/>
            <a:ext cx="8436071" cy="8124658"/>
          </a:xfrm>
          <a:prstGeom prst="rect">
            <a:avLst/>
          </a:prstGeom>
        </p:spPr>
        <p:txBody>
          <a:bodyPr spcFirstLastPara="1" wrap="square" lIns="182850" tIns="182850" rIns="182850" bIns="182850" anchor="ctr" anchorCtr="0">
            <a:normAutofit/>
          </a:bodyPr>
          <a:lstStyle>
            <a:lvl1pPr marL="502600" lvl="0" indent="-502600">
              <a:spcBef>
                <a:spcPts val="0"/>
              </a:spcBef>
              <a:spcAft>
                <a:spcPts val="0"/>
              </a:spcAft>
              <a:buSzPts val="3600"/>
              <a:buChar char="●"/>
              <a:defRPr/>
            </a:lvl1pPr>
            <a:lvl2pPr marL="1005200" lvl="1" indent="-446756">
              <a:spcBef>
                <a:spcPts val="0"/>
              </a:spcBef>
              <a:spcAft>
                <a:spcPts val="0"/>
              </a:spcAft>
              <a:buSzPts val="2800"/>
              <a:buChar char="○"/>
              <a:defRPr/>
            </a:lvl2pPr>
            <a:lvl3pPr marL="1507800" lvl="2" indent="-446756">
              <a:spcBef>
                <a:spcPts val="0"/>
              </a:spcBef>
              <a:spcAft>
                <a:spcPts val="0"/>
              </a:spcAft>
              <a:buSzPts val="2800"/>
              <a:buChar char="■"/>
              <a:defRPr/>
            </a:lvl3pPr>
            <a:lvl4pPr marL="2010400" lvl="3" indent="-446756">
              <a:spcBef>
                <a:spcPts val="0"/>
              </a:spcBef>
              <a:spcAft>
                <a:spcPts val="0"/>
              </a:spcAft>
              <a:buSzPts val="2800"/>
              <a:buChar char="●"/>
              <a:defRPr/>
            </a:lvl4pPr>
            <a:lvl5pPr marL="2513000" lvl="4" indent="-446756">
              <a:spcBef>
                <a:spcPts val="0"/>
              </a:spcBef>
              <a:spcAft>
                <a:spcPts val="0"/>
              </a:spcAft>
              <a:buSzPts val="2800"/>
              <a:buChar char="○"/>
              <a:defRPr/>
            </a:lvl5pPr>
            <a:lvl6pPr marL="3015600" lvl="5" indent="-446756">
              <a:spcBef>
                <a:spcPts val="0"/>
              </a:spcBef>
              <a:spcAft>
                <a:spcPts val="0"/>
              </a:spcAft>
              <a:buSzPts val="2800"/>
              <a:buChar char="■"/>
              <a:defRPr/>
            </a:lvl6pPr>
            <a:lvl7pPr marL="3518200" lvl="6" indent="-446756">
              <a:spcBef>
                <a:spcPts val="0"/>
              </a:spcBef>
              <a:spcAft>
                <a:spcPts val="0"/>
              </a:spcAft>
              <a:buSzPts val="2800"/>
              <a:buChar char="●"/>
              <a:defRPr/>
            </a:lvl7pPr>
            <a:lvl8pPr marL="4020800" lvl="7" indent="-446756">
              <a:spcBef>
                <a:spcPts val="0"/>
              </a:spcBef>
              <a:spcAft>
                <a:spcPts val="0"/>
              </a:spcAft>
              <a:buSzPts val="2800"/>
              <a:buChar char="○"/>
              <a:defRPr/>
            </a:lvl8pPr>
            <a:lvl9pPr marL="4523400" lvl="8" indent="-446756">
              <a:spcBef>
                <a:spcPts val="0"/>
              </a:spcBef>
              <a:spcAft>
                <a:spcPts val="0"/>
              </a:spcAft>
              <a:buSzPts val="2800"/>
              <a:buChar char="■"/>
              <a:defRPr/>
            </a:lvl9pPr>
          </a:lstStyle>
          <a:p>
            <a:endParaRPr/>
          </a:p>
        </p:txBody>
      </p:sp>
      <p:sp>
        <p:nvSpPr>
          <p:cNvPr id="40" name="Google Shape;40;p9"/>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246292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685307" y="9302042"/>
            <a:ext cx="13189028" cy="1330473"/>
          </a:xfrm>
          <a:prstGeom prst="rect">
            <a:avLst/>
          </a:prstGeom>
        </p:spPr>
        <p:txBody>
          <a:bodyPr spcFirstLastPara="1" wrap="square" lIns="182850" tIns="182850" rIns="182850" bIns="182850" anchor="ctr" anchorCtr="0">
            <a:normAutofit/>
          </a:bodyPr>
          <a:lstStyle>
            <a:lvl1pPr marL="502600" lvl="0" indent="-251300">
              <a:lnSpc>
                <a:spcPct val="100000"/>
              </a:lnSpc>
              <a:spcBef>
                <a:spcPts val="0"/>
              </a:spcBef>
              <a:spcAft>
                <a:spcPts val="0"/>
              </a:spcAft>
              <a:buSzPts val="3600"/>
              <a:buNone/>
              <a:defRPr/>
            </a:lvl1pPr>
          </a:lstStyle>
          <a:p>
            <a:endParaRPr/>
          </a:p>
        </p:txBody>
      </p:sp>
      <p:sp>
        <p:nvSpPr>
          <p:cNvPr id="43" name="Google Shape;43;p10"/>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605527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685307" y="2432109"/>
            <a:ext cx="18733486" cy="4317276"/>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24000"/>
              <a:buNone/>
              <a:defRPr sz="26383"/>
            </a:lvl1pPr>
            <a:lvl2pPr lvl="1" algn="ctr">
              <a:spcBef>
                <a:spcPts val="0"/>
              </a:spcBef>
              <a:spcAft>
                <a:spcPts val="0"/>
              </a:spcAft>
              <a:buSzPts val="24000"/>
              <a:buNone/>
              <a:defRPr sz="26383"/>
            </a:lvl2pPr>
            <a:lvl3pPr lvl="2" algn="ctr">
              <a:spcBef>
                <a:spcPts val="0"/>
              </a:spcBef>
              <a:spcAft>
                <a:spcPts val="0"/>
              </a:spcAft>
              <a:buSzPts val="24000"/>
              <a:buNone/>
              <a:defRPr sz="26383"/>
            </a:lvl3pPr>
            <a:lvl4pPr lvl="3" algn="ctr">
              <a:spcBef>
                <a:spcPts val="0"/>
              </a:spcBef>
              <a:spcAft>
                <a:spcPts val="0"/>
              </a:spcAft>
              <a:buSzPts val="24000"/>
              <a:buNone/>
              <a:defRPr sz="26383"/>
            </a:lvl4pPr>
            <a:lvl5pPr lvl="4" algn="ctr">
              <a:spcBef>
                <a:spcPts val="0"/>
              </a:spcBef>
              <a:spcAft>
                <a:spcPts val="0"/>
              </a:spcAft>
              <a:buSzPts val="24000"/>
              <a:buNone/>
              <a:defRPr sz="26383"/>
            </a:lvl5pPr>
            <a:lvl6pPr lvl="5" algn="ctr">
              <a:spcBef>
                <a:spcPts val="0"/>
              </a:spcBef>
              <a:spcAft>
                <a:spcPts val="0"/>
              </a:spcAft>
              <a:buSzPts val="24000"/>
              <a:buNone/>
              <a:defRPr sz="26383"/>
            </a:lvl6pPr>
            <a:lvl7pPr lvl="6" algn="ctr">
              <a:spcBef>
                <a:spcPts val="0"/>
              </a:spcBef>
              <a:spcAft>
                <a:spcPts val="0"/>
              </a:spcAft>
              <a:buSzPts val="24000"/>
              <a:buNone/>
              <a:defRPr sz="26383"/>
            </a:lvl7pPr>
            <a:lvl8pPr lvl="7" algn="ctr">
              <a:spcBef>
                <a:spcPts val="0"/>
              </a:spcBef>
              <a:spcAft>
                <a:spcPts val="0"/>
              </a:spcAft>
              <a:buSzPts val="24000"/>
              <a:buNone/>
              <a:defRPr sz="26383"/>
            </a:lvl8pPr>
            <a:lvl9pPr lvl="8" algn="ctr">
              <a:spcBef>
                <a:spcPts val="0"/>
              </a:spcBef>
              <a:spcAft>
                <a:spcPts val="0"/>
              </a:spcAft>
              <a:buSzPts val="24000"/>
              <a:buNone/>
              <a:defRPr sz="26383"/>
            </a:lvl9pPr>
          </a:lstStyle>
          <a:p>
            <a:r>
              <a:t>xx%</a:t>
            </a:r>
          </a:p>
        </p:txBody>
      </p:sp>
      <p:sp>
        <p:nvSpPr>
          <p:cNvPr id="46" name="Google Shape;46;p11"/>
          <p:cNvSpPr txBox="1">
            <a:spLocks noGrp="1"/>
          </p:cNvSpPr>
          <p:nvPr>
            <p:ph type="body" idx="1"/>
          </p:nvPr>
        </p:nvSpPr>
        <p:spPr>
          <a:xfrm>
            <a:off x="685307" y="6931003"/>
            <a:ext cx="18733486" cy="2860154"/>
          </a:xfrm>
          <a:prstGeom prst="rect">
            <a:avLst/>
          </a:prstGeom>
        </p:spPr>
        <p:txBody>
          <a:bodyPr spcFirstLastPara="1" wrap="square" lIns="182850" tIns="182850" rIns="182850" bIns="182850" anchor="t" anchorCtr="0">
            <a:normAutofit/>
          </a:bodyPr>
          <a:lstStyle>
            <a:lvl1pPr marL="502600" lvl="0" indent="-502600" algn="ctr">
              <a:spcBef>
                <a:spcPts val="0"/>
              </a:spcBef>
              <a:spcAft>
                <a:spcPts val="0"/>
              </a:spcAft>
              <a:buSzPts val="3600"/>
              <a:buChar char="●"/>
              <a:defRPr/>
            </a:lvl1pPr>
            <a:lvl2pPr marL="1005200" lvl="1" indent="-446756" algn="ctr">
              <a:spcBef>
                <a:spcPts val="0"/>
              </a:spcBef>
              <a:spcAft>
                <a:spcPts val="0"/>
              </a:spcAft>
              <a:buSzPts val="2800"/>
              <a:buChar char="○"/>
              <a:defRPr/>
            </a:lvl2pPr>
            <a:lvl3pPr marL="1507800" lvl="2" indent="-446756" algn="ctr">
              <a:spcBef>
                <a:spcPts val="0"/>
              </a:spcBef>
              <a:spcAft>
                <a:spcPts val="0"/>
              </a:spcAft>
              <a:buSzPts val="2800"/>
              <a:buChar char="■"/>
              <a:defRPr/>
            </a:lvl3pPr>
            <a:lvl4pPr marL="2010400" lvl="3" indent="-446756" algn="ctr">
              <a:spcBef>
                <a:spcPts val="0"/>
              </a:spcBef>
              <a:spcAft>
                <a:spcPts val="0"/>
              </a:spcAft>
              <a:buSzPts val="2800"/>
              <a:buChar char="●"/>
              <a:defRPr/>
            </a:lvl4pPr>
            <a:lvl5pPr marL="2513000" lvl="4" indent="-446756" algn="ctr">
              <a:spcBef>
                <a:spcPts val="0"/>
              </a:spcBef>
              <a:spcAft>
                <a:spcPts val="0"/>
              </a:spcAft>
              <a:buSzPts val="2800"/>
              <a:buChar char="○"/>
              <a:defRPr/>
            </a:lvl5pPr>
            <a:lvl6pPr marL="3015600" lvl="5" indent="-446756" algn="ctr">
              <a:spcBef>
                <a:spcPts val="0"/>
              </a:spcBef>
              <a:spcAft>
                <a:spcPts val="0"/>
              </a:spcAft>
              <a:buSzPts val="2800"/>
              <a:buChar char="■"/>
              <a:defRPr/>
            </a:lvl6pPr>
            <a:lvl7pPr marL="3518200" lvl="6" indent="-446756" algn="ctr">
              <a:spcBef>
                <a:spcPts val="0"/>
              </a:spcBef>
              <a:spcAft>
                <a:spcPts val="0"/>
              </a:spcAft>
              <a:buSzPts val="2800"/>
              <a:buChar char="●"/>
              <a:defRPr/>
            </a:lvl7pPr>
            <a:lvl8pPr marL="4020800" lvl="7" indent="-446756" algn="ctr">
              <a:spcBef>
                <a:spcPts val="0"/>
              </a:spcBef>
              <a:spcAft>
                <a:spcPts val="0"/>
              </a:spcAft>
              <a:buSzPts val="2800"/>
              <a:buChar char="○"/>
              <a:defRPr/>
            </a:lvl8pPr>
            <a:lvl9pPr marL="4523400" lvl="8" indent="-446756" algn="ctr">
              <a:spcBef>
                <a:spcPts val="0"/>
              </a:spcBef>
              <a:spcAft>
                <a:spcPts val="0"/>
              </a:spcAft>
              <a:buSzPts val="2800"/>
              <a:buChar char="■"/>
              <a:defRPr/>
            </a:lvl9pPr>
          </a:lstStyle>
          <a:p>
            <a:endParaRPr/>
          </a:p>
        </p:txBody>
      </p:sp>
      <p:sp>
        <p:nvSpPr>
          <p:cNvPr id="47" name="Google Shape;47;p11"/>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7123275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229352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8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82157" y="602119"/>
            <a:ext cx="17339786" cy="2185952"/>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1382157" y="3010591"/>
            <a:ext cx="17339786" cy="717567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1382157" y="10482093"/>
            <a:ext cx="4523423" cy="602118"/>
          </a:xfrm>
          <a:prstGeom prst="rect">
            <a:avLst/>
          </a:prstGeom>
        </p:spPr>
        <p:txBody>
          <a:bodyPr vert="horz" lIns="91440" tIns="45720" rIns="91440" bIns="45720" rtlCol="0" anchor="ctr"/>
          <a:lstStyle>
            <a:lvl1pPr algn="l">
              <a:defRPr sz="1979">
                <a:solidFill>
                  <a:schemeClr val="tx1">
                    <a:tint val="75000"/>
                  </a:schemeClr>
                </a:solidFill>
              </a:defRPr>
            </a:lvl1pPr>
          </a:lstStyle>
          <a:p>
            <a:fld id="{1D8BD707-D9CF-40AE-B4C6-C98DA3205C09}" type="datetimeFigureOut">
              <a:rPr lang="en-US" smtClean="0"/>
              <a:t>7/13/2026</a:t>
            </a:fld>
            <a:endParaRPr lang="en-US"/>
          </a:p>
        </p:txBody>
      </p:sp>
      <p:sp>
        <p:nvSpPr>
          <p:cNvPr id="5" name="Footer Placeholder 4"/>
          <p:cNvSpPr>
            <a:spLocks noGrp="1"/>
          </p:cNvSpPr>
          <p:nvPr>
            <p:ph type="ftr" sz="quarter" idx="3"/>
          </p:nvPr>
        </p:nvSpPr>
        <p:spPr>
          <a:xfrm>
            <a:off x="6659483" y="10482093"/>
            <a:ext cx="6785134" cy="602118"/>
          </a:xfrm>
          <a:prstGeom prst="rect">
            <a:avLst/>
          </a:prstGeom>
        </p:spPr>
        <p:txBody>
          <a:bodyPr vert="horz" lIns="91440" tIns="45720" rIns="91440" bIns="45720" rtlCol="0" anchor="ctr"/>
          <a:lstStyle>
            <a:lvl1pPr algn="ctr">
              <a:defRPr sz="1979">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4198520" y="10482093"/>
            <a:ext cx="4523423" cy="602118"/>
          </a:xfrm>
          <a:prstGeom prst="rect">
            <a:avLst/>
          </a:prstGeom>
        </p:spPr>
        <p:txBody>
          <a:bodyPr vert="horz" lIns="91440" tIns="45720" rIns="91440" bIns="45720" rtlCol="0" anchor="ctr"/>
          <a:lstStyle>
            <a:lvl1pPr algn="r">
              <a:defRPr sz="1979">
                <a:solidFill>
                  <a:schemeClr val="tx1">
                    <a:tint val="75000"/>
                  </a:schemeClr>
                </a:solidFill>
              </a:defRPr>
            </a:lvl1pPr>
          </a:lstStyle>
          <a:p>
            <a:fld id="{B6F15528-21DE-4FAA-801E-634DDDAF4B2B}" type="slidenum">
              <a:rPr lang="en-GB" smtClean="0"/>
              <a:t>‹#›</a:t>
            </a:fld>
            <a:endParaRPr lang="en-GB"/>
          </a:p>
        </p:txBody>
      </p:sp>
      <p:pic>
        <p:nvPicPr>
          <p:cNvPr id="7" name="Picture 6">
            <a:extLst>
              <a:ext uri="{FF2B5EF4-FFF2-40B4-BE49-F238E27FC236}">
                <a16:creationId xmlns:a16="http://schemas.microsoft.com/office/drawing/2014/main" id="{15D0A0B7-B72F-0645-9E36-A4A9FEF7E163}"/>
              </a:ext>
            </a:extLst>
          </p:cNvPr>
          <p:cNvPicPr>
            <a:picLocks noChangeAspect="1"/>
          </p:cNvPicPr>
          <p:nvPr userDrawn="1"/>
        </p:nvPicPr>
        <p:blipFill>
          <a:blip r:embed="rId14">
            <a:extLst>
              <a:ext uri="{28A0092B-C50C-407E-A947-70E740481C1C}">
                <a14:useLocalDpi xmlns:a14="http://schemas.microsoft.com/office/drawing/2010/main"/>
              </a:ext>
            </a:extLst>
          </a:blip>
          <a:stretch>
            <a:fillRect/>
          </a:stretch>
        </p:blipFill>
        <p:spPr>
          <a:xfrm>
            <a:off x="-1" y="-60325"/>
            <a:ext cx="20104101" cy="173811"/>
          </a:xfrm>
          <a:prstGeom prst="rect">
            <a:avLst/>
          </a:prstGeom>
        </p:spPr>
      </p:pic>
    </p:spTree>
    <p:extLst>
      <p:ext uri="{BB962C8B-B14F-4D97-AF65-F5344CB8AC3E}">
        <p14:creationId xmlns:p14="http://schemas.microsoft.com/office/powerpoint/2010/main" val="1694084067"/>
      </p:ext>
    </p:extLst>
  </p:cSld>
  <p:clrMap bg1="lt1" tx1="dk1" bg2="lt2" tx2="dk2" accent1="accent1" accent2="accent2" accent3="accent3" accent4="accent4" accent5="accent5" accent6="accent6" hlink="hlink" folHlink="folHlink"/>
  <p:sldLayoutIdLst>
    <p:sldLayoutId id="2147483771" r:id="rId1"/>
    <p:sldLayoutId id="2147483772" r:id="rId2"/>
    <p:sldLayoutId id="2147483773" r:id="rId3"/>
    <p:sldLayoutId id="2147483774" r:id="rId4"/>
    <p:sldLayoutId id="2147483775" r:id="rId5"/>
    <p:sldLayoutId id="2147483776" r:id="rId6"/>
    <p:sldLayoutId id="2147483777" r:id="rId7"/>
    <p:sldLayoutId id="2147483778" r:id="rId8"/>
    <p:sldLayoutId id="2147483779" r:id="rId9"/>
    <p:sldLayoutId id="2147483780" r:id="rId10"/>
    <p:sldLayoutId id="2147483781" r:id="rId11"/>
  </p:sldLayoutIdLst>
  <p:txStyles>
    <p:titleStyle>
      <a:lvl1pPr algn="l" defTabSz="1507846" rtl="0" eaLnBrk="1" latinLnBrk="0" hangingPunct="1">
        <a:lnSpc>
          <a:spcPct val="90000"/>
        </a:lnSpc>
        <a:spcBef>
          <a:spcPct val="0"/>
        </a:spcBef>
        <a:buNone/>
        <a:defRPr sz="7256" kern="1200">
          <a:solidFill>
            <a:schemeClr val="tx1"/>
          </a:solidFill>
          <a:latin typeface="Lato" panose="020F0502020204030203" pitchFamily="34" charset="0"/>
          <a:ea typeface="Lato" panose="020F0502020204030203" pitchFamily="34" charset="0"/>
          <a:cs typeface="Lato" panose="020F0502020204030203" pitchFamily="34" charset="0"/>
        </a:defRPr>
      </a:lvl1pPr>
    </p:titleStyle>
    <p:bodyStyle>
      <a:lvl1pPr marL="376961" indent="-376961" algn="l" defTabSz="1507846" rtl="0" eaLnBrk="1" latinLnBrk="0" hangingPunct="1">
        <a:lnSpc>
          <a:spcPct val="90000"/>
        </a:lnSpc>
        <a:spcBef>
          <a:spcPts val="1649"/>
        </a:spcBef>
        <a:buFont typeface="Arial" panose="020B0604020202020204" pitchFamily="34" charset="0"/>
        <a:buChar char="•"/>
        <a:defRPr sz="4617" kern="1200">
          <a:solidFill>
            <a:schemeClr val="tx1"/>
          </a:solidFill>
          <a:latin typeface="Lato" panose="020F0502020204030203" pitchFamily="34" charset="0"/>
          <a:ea typeface="Lato" panose="020F0502020204030203" pitchFamily="34" charset="0"/>
          <a:cs typeface="Lato" panose="020F0502020204030203" pitchFamily="34" charset="0"/>
        </a:defRPr>
      </a:lvl1pPr>
      <a:lvl2pPr marL="1130884" indent="-376961" algn="l" defTabSz="1507846" rtl="0" eaLnBrk="1" latinLnBrk="0" hangingPunct="1">
        <a:lnSpc>
          <a:spcPct val="90000"/>
        </a:lnSpc>
        <a:spcBef>
          <a:spcPts val="824"/>
        </a:spcBef>
        <a:buFont typeface="Arial" panose="020B0604020202020204" pitchFamily="34" charset="0"/>
        <a:buChar char="•"/>
        <a:defRPr sz="3958" kern="1200">
          <a:solidFill>
            <a:schemeClr val="tx1"/>
          </a:solidFill>
          <a:latin typeface="Lato" panose="020F0502020204030203" pitchFamily="34" charset="0"/>
          <a:ea typeface="Lato" panose="020F0502020204030203" pitchFamily="34" charset="0"/>
          <a:cs typeface="Lato" panose="020F0502020204030203" pitchFamily="34" charset="0"/>
        </a:defRPr>
      </a:lvl2pPr>
      <a:lvl3pPr marL="1884807" indent="-376961" algn="l" defTabSz="1507846" rtl="0" eaLnBrk="1" latinLnBrk="0" hangingPunct="1">
        <a:lnSpc>
          <a:spcPct val="90000"/>
        </a:lnSpc>
        <a:spcBef>
          <a:spcPts val="824"/>
        </a:spcBef>
        <a:buFont typeface="Arial" panose="020B0604020202020204" pitchFamily="34" charset="0"/>
        <a:buChar char="•"/>
        <a:defRPr sz="3298" kern="1200">
          <a:solidFill>
            <a:schemeClr val="tx1"/>
          </a:solidFill>
          <a:latin typeface="Lato" panose="020F0502020204030203" pitchFamily="34" charset="0"/>
          <a:ea typeface="Lato" panose="020F0502020204030203" pitchFamily="34" charset="0"/>
          <a:cs typeface="Lato" panose="020F0502020204030203" pitchFamily="34" charset="0"/>
        </a:defRPr>
      </a:lvl3pPr>
      <a:lvl4pPr marL="2638730"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Lato" panose="020F0502020204030203" pitchFamily="34" charset="0"/>
          <a:ea typeface="Lato" panose="020F0502020204030203" pitchFamily="34" charset="0"/>
          <a:cs typeface="Lato" panose="020F0502020204030203" pitchFamily="34" charset="0"/>
        </a:defRPr>
      </a:lvl4pPr>
      <a:lvl5pPr marL="3392653"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Lato" panose="020F0502020204030203" pitchFamily="34" charset="0"/>
          <a:ea typeface="Lato" panose="020F0502020204030203" pitchFamily="34" charset="0"/>
          <a:cs typeface="Lato" panose="020F0502020204030203" pitchFamily="34" charset="0"/>
        </a:defRPr>
      </a:lvl5pPr>
      <a:lvl6pPr marL="4146575"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6pPr>
      <a:lvl7pPr marL="4900498"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7pPr>
      <a:lvl8pPr marL="5654421"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8pPr>
      <a:lvl9pPr marL="6408344"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9pPr>
    </p:bodyStyle>
    <p:other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685307" y="978506"/>
            <a:ext cx="18733486" cy="1259233"/>
          </a:xfrm>
          <a:prstGeom prst="rect">
            <a:avLst/>
          </a:prstGeom>
          <a:noFill/>
          <a:ln>
            <a:noFill/>
          </a:ln>
        </p:spPr>
        <p:txBody>
          <a:bodyPr spcFirstLastPara="1" wrap="square" lIns="182850" tIns="182850" rIns="182850" bIns="182850" anchor="t" anchorCtr="0">
            <a:normAutofit/>
          </a:bodyPr>
          <a:lstStyle>
            <a:lvl1pPr lvl="0">
              <a:spcBef>
                <a:spcPts val="0"/>
              </a:spcBef>
              <a:spcAft>
                <a:spcPts val="0"/>
              </a:spcAft>
              <a:buClr>
                <a:schemeClr val="dk1"/>
              </a:buClr>
              <a:buSzPts val="5600"/>
              <a:buNone/>
              <a:defRPr sz="5600">
                <a:solidFill>
                  <a:schemeClr val="dk1"/>
                </a:solidFill>
              </a:defRPr>
            </a:lvl1pPr>
            <a:lvl2pPr lvl="1">
              <a:spcBef>
                <a:spcPts val="0"/>
              </a:spcBef>
              <a:spcAft>
                <a:spcPts val="0"/>
              </a:spcAft>
              <a:buClr>
                <a:schemeClr val="dk1"/>
              </a:buClr>
              <a:buSzPts val="5600"/>
              <a:buNone/>
              <a:defRPr sz="5600">
                <a:solidFill>
                  <a:schemeClr val="dk1"/>
                </a:solidFill>
              </a:defRPr>
            </a:lvl2pPr>
            <a:lvl3pPr lvl="2">
              <a:spcBef>
                <a:spcPts val="0"/>
              </a:spcBef>
              <a:spcAft>
                <a:spcPts val="0"/>
              </a:spcAft>
              <a:buClr>
                <a:schemeClr val="dk1"/>
              </a:buClr>
              <a:buSzPts val="5600"/>
              <a:buNone/>
              <a:defRPr sz="5600">
                <a:solidFill>
                  <a:schemeClr val="dk1"/>
                </a:solidFill>
              </a:defRPr>
            </a:lvl3pPr>
            <a:lvl4pPr lvl="3">
              <a:spcBef>
                <a:spcPts val="0"/>
              </a:spcBef>
              <a:spcAft>
                <a:spcPts val="0"/>
              </a:spcAft>
              <a:buClr>
                <a:schemeClr val="dk1"/>
              </a:buClr>
              <a:buSzPts val="5600"/>
              <a:buNone/>
              <a:defRPr sz="5600">
                <a:solidFill>
                  <a:schemeClr val="dk1"/>
                </a:solidFill>
              </a:defRPr>
            </a:lvl4pPr>
            <a:lvl5pPr lvl="4">
              <a:spcBef>
                <a:spcPts val="0"/>
              </a:spcBef>
              <a:spcAft>
                <a:spcPts val="0"/>
              </a:spcAft>
              <a:buClr>
                <a:schemeClr val="dk1"/>
              </a:buClr>
              <a:buSzPts val="5600"/>
              <a:buNone/>
              <a:defRPr sz="5600">
                <a:solidFill>
                  <a:schemeClr val="dk1"/>
                </a:solidFill>
              </a:defRPr>
            </a:lvl5pPr>
            <a:lvl6pPr lvl="5">
              <a:spcBef>
                <a:spcPts val="0"/>
              </a:spcBef>
              <a:spcAft>
                <a:spcPts val="0"/>
              </a:spcAft>
              <a:buClr>
                <a:schemeClr val="dk1"/>
              </a:buClr>
              <a:buSzPts val="5600"/>
              <a:buNone/>
              <a:defRPr sz="5600">
                <a:solidFill>
                  <a:schemeClr val="dk1"/>
                </a:solidFill>
              </a:defRPr>
            </a:lvl6pPr>
            <a:lvl7pPr lvl="6">
              <a:spcBef>
                <a:spcPts val="0"/>
              </a:spcBef>
              <a:spcAft>
                <a:spcPts val="0"/>
              </a:spcAft>
              <a:buClr>
                <a:schemeClr val="dk1"/>
              </a:buClr>
              <a:buSzPts val="5600"/>
              <a:buNone/>
              <a:defRPr sz="5600">
                <a:solidFill>
                  <a:schemeClr val="dk1"/>
                </a:solidFill>
              </a:defRPr>
            </a:lvl7pPr>
            <a:lvl8pPr lvl="7">
              <a:spcBef>
                <a:spcPts val="0"/>
              </a:spcBef>
              <a:spcAft>
                <a:spcPts val="0"/>
              </a:spcAft>
              <a:buClr>
                <a:schemeClr val="dk1"/>
              </a:buClr>
              <a:buSzPts val="5600"/>
              <a:buNone/>
              <a:defRPr sz="5600">
                <a:solidFill>
                  <a:schemeClr val="dk1"/>
                </a:solidFill>
              </a:defRPr>
            </a:lvl8pPr>
            <a:lvl9pPr lvl="8">
              <a:spcBef>
                <a:spcPts val="0"/>
              </a:spcBef>
              <a:spcAft>
                <a:spcPts val="0"/>
              </a:spcAft>
              <a:buClr>
                <a:schemeClr val="dk1"/>
              </a:buClr>
              <a:buSzPts val="5600"/>
              <a:buNone/>
              <a:defRPr sz="5600">
                <a:solidFill>
                  <a:schemeClr val="dk1"/>
                </a:solidFill>
              </a:defRPr>
            </a:lvl9pPr>
          </a:lstStyle>
          <a:p>
            <a:endParaRPr/>
          </a:p>
        </p:txBody>
      </p:sp>
      <p:sp>
        <p:nvSpPr>
          <p:cNvPr id="7" name="Google Shape;7;p1"/>
          <p:cNvSpPr txBox="1">
            <a:spLocks noGrp="1"/>
          </p:cNvSpPr>
          <p:nvPr>
            <p:ph type="body" idx="1"/>
          </p:nvPr>
        </p:nvSpPr>
        <p:spPr>
          <a:xfrm>
            <a:off x="685307" y="2534022"/>
            <a:ext cx="18733486" cy="7511862"/>
          </a:xfrm>
          <a:prstGeom prst="rect">
            <a:avLst/>
          </a:prstGeom>
          <a:noFill/>
          <a:ln>
            <a:noFill/>
          </a:ln>
        </p:spPr>
        <p:txBody>
          <a:bodyPr spcFirstLastPara="1" wrap="square" lIns="182850" tIns="182850" rIns="182850" bIns="182850" anchor="t" anchorCtr="0">
            <a:normAutofit/>
          </a:bodyPr>
          <a:lstStyle>
            <a:lvl1pPr marL="457200" lvl="0" indent="-457200">
              <a:lnSpc>
                <a:spcPct val="115000"/>
              </a:lnSpc>
              <a:spcBef>
                <a:spcPts val="0"/>
              </a:spcBef>
              <a:spcAft>
                <a:spcPts val="0"/>
              </a:spcAft>
              <a:buClr>
                <a:schemeClr val="dk2"/>
              </a:buClr>
              <a:buSzPts val="3600"/>
              <a:buChar char="●"/>
              <a:defRPr sz="3600">
                <a:solidFill>
                  <a:schemeClr val="dk2"/>
                </a:solidFill>
              </a:defRPr>
            </a:lvl1pPr>
            <a:lvl2pPr marL="914400" lvl="1" indent="-406400">
              <a:lnSpc>
                <a:spcPct val="115000"/>
              </a:lnSpc>
              <a:spcBef>
                <a:spcPts val="0"/>
              </a:spcBef>
              <a:spcAft>
                <a:spcPts val="0"/>
              </a:spcAft>
              <a:buClr>
                <a:schemeClr val="dk2"/>
              </a:buClr>
              <a:buSzPts val="2800"/>
              <a:buChar char="○"/>
              <a:defRPr sz="2800">
                <a:solidFill>
                  <a:schemeClr val="dk2"/>
                </a:solidFill>
              </a:defRPr>
            </a:lvl2pPr>
            <a:lvl3pPr marL="1371600" lvl="2" indent="-406400">
              <a:lnSpc>
                <a:spcPct val="115000"/>
              </a:lnSpc>
              <a:spcBef>
                <a:spcPts val="0"/>
              </a:spcBef>
              <a:spcAft>
                <a:spcPts val="0"/>
              </a:spcAft>
              <a:buClr>
                <a:schemeClr val="dk2"/>
              </a:buClr>
              <a:buSzPts val="2800"/>
              <a:buChar char="■"/>
              <a:defRPr sz="2800">
                <a:solidFill>
                  <a:schemeClr val="dk2"/>
                </a:solidFill>
              </a:defRPr>
            </a:lvl3pPr>
            <a:lvl4pPr marL="1828800" lvl="3" indent="-406400">
              <a:lnSpc>
                <a:spcPct val="115000"/>
              </a:lnSpc>
              <a:spcBef>
                <a:spcPts val="0"/>
              </a:spcBef>
              <a:spcAft>
                <a:spcPts val="0"/>
              </a:spcAft>
              <a:buClr>
                <a:schemeClr val="dk2"/>
              </a:buClr>
              <a:buSzPts val="2800"/>
              <a:buChar char="●"/>
              <a:defRPr sz="2800">
                <a:solidFill>
                  <a:schemeClr val="dk2"/>
                </a:solidFill>
              </a:defRPr>
            </a:lvl4pPr>
            <a:lvl5pPr marL="2286000" lvl="4" indent="-406400">
              <a:lnSpc>
                <a:spcPct val="115000"/>
              </a:lnSpc>
              <a:spcBef>
                <a:spcPts val="0"/>
              </a:spcBef>
              <a:spcAft>
                <a:spcPts val="0"/>
              </a:spcAft>
              <a:buClr>
                <a:schemeClr val="dk2"/>
              </a:buClr>
              <a:buSzPts val="2800"/>
              <a:buChar char="○"/>
              <a:defRPr sz="2800">
                <a:solidFill>
                  <a:schemeClr val="dk2"/>
                </a:solidFill>
              </a:defRPr>
            </a:lvl5pPr>
            <a:lvl6pPr marL="2743200" lvl="5" indent="-406400">
              <a:lnSpc>
                <a:spcPct val="115000"/>
              </a:lnSpc>
              <a:spcBef>
                <a:spcPts val="0"/>
              </a:spcBef>
              <a:spcAft>
                <a:spcPts val="0"/>
              </a:spcAft>
              <a:buClr>
                <a:schemeClr val="dk2"/>
              </a:buClr>
              <a:buSzPts val="2800"/>
              <a:buChar char="■"/>
              <a:defRPr sz="2800">
                <a:solidFill>
                  <a:schemeClr val="dk2"/>
                </a:solidFill>
              </a:defRPr>
            </a:lvl6pPr>
            <a:lvl7pPr marL="3200400" lvl="6" indent="-406400">
              <a:lnSpc>
                <a:spcPct val="115000"/>
              </a:lnSpc>
              <a:spcBef>
                <a:spcPts val="0"/>
              </a:spcBef>
              <a:spcAft>
                <a:spcPts val="0"/>
              </a:spcAft>
              <a:buClr>
                <a:schemeClr val="dk2"/>
              </a:buClr>
              <a:buSzPts val="2800"/>
              <a:buChar char="●"/>
              <a:defRPr sz="2800">
                <a:solidFill>
                  <a:schemeClr val="dk2"/>
                </a:solidFill>
              </a:defRPr>
            </a:lvl7pPr>
            <a:lvl8pPr marL="3657600" lvl="7" indent="-406400">
              <a:lnSpc>
                <a:spcPct val="115000"/>
              </a:lnSpc>
              <a:spcBef>
                <a:spcPts val="0"/>
              </a:spcBef>
              <a:spcAft>
                <a:spcPts val="0"/>
              </a:spcAft>
              <a:buClr>
                <a:schemeClr val="dk2"/>
              </a:buClr>
              <a:buSzPts val="2800"/>
              <a:buChar char="○"/>
              <a:defRPr sz="2800">
                <a:solidFill>
                  <a:schemeClr val="dk2"/>
                </a:solidFill>
              </a:defRPr>
            </a:lvl8pPr>
            <a:lvl9pPr marL="4114800" lvl="8" indent="-406400">
              <a:lnSpc>
                <a:spcPct val="115000"/>
              </a:lnSpc>
              <a:spcBef>
                <a:spcPts val="0"/>
              </a:spcBef>
              <a:spcAft>
                <a:spcPts val="0"/>
              </a:spcAft>
              <a:buClr>
                <a:schemeClr val="dk2"/>
              </a:buClr>
              <a:buSzPts val="2800"/>
              <a:buChar char="■"/>
              <a:defRPr sz="2800">
                <a:solidFill>
                  <a:schemeClr val="dk2"/>
                </a:solidFill>
              </a:defRPr>
            </a:lvl9pPr>
          </a:lstStyle>
          <a:p>
            <a:endParaRPr/>
          </a:p>
        </p:txBody>
      </p:sp>
      <p:sp>
        <p:nvSpPr>
          <p:cNvPr id="8" name="Google Shape;8;p1"/>
          <p:cNvSpPr txBox="1">
            <a:spLocks noGrp="1"/>
          </p:cNvSpPr>
          <p:nvPr>
            <p:ph type="sldNum" idx="12"/>
          </p:nvPr>
        </p:nvSpPr>
        <p:spPr>
          <a:xfrm>
            <a:off x="18627640" y="10253320"/>
            <a:ext cx="1206378" cy="865434"/>
          </a:xfrm>
          <a:prstGeom prst="rect">
            <a:avLst/>
          </a:prstGeom>
          <a:noFill/>
          <a:ln>
            <a:noFill/>
          </a:ln>
        </p:spPr>
        <p:txBody>
          <a:bodyPr spcFirstLastPara="1" wrap="square" lIns="182850" tIns="182850" rIns="182850" bIns="182850" anchor="ctr" anchorCtr="0">
            <a:normAutofit/>
          </a:bodyPr>
          <a:lstStyle>
            <a:lvl1pPr lvl="0" algn="r">
              <a:buNone/>
              <a:defRPr sz="2199">
                <a:solidFill>
                  <a:schemeClr val="dk2"/>
                </a:solidFill>
              </a:defRPr>
            </a:lvl1pPr>
            <a:lvl2pPr lvl="1" algn="r">
              <a:buNone/>
              <a:defRPr sz="2199">
                <a:solidFill>
                  <a:schemeClr val="dk2"/>
                </a:solidFill>
              </a:defRPr>
            </a:lvl2pPr>
            <a:lvl3pPr lvl="2" algn="r">
              <a:buNone/>
              <a:defRPr sz="2199">
                <a:solidFill>
                  <a:schemeClr val="dk2"/>
                </a:solidFill>
              </a:defRPr>
            </a:lvl3pPr>
            <a:lvl4pPr lvl="3" algn="r">
              <a:buNone/>
              <a:defRPr sz="2199">
                <a:solidFill>
                  <a:schemeClr val="dk2"/>
                </a:solidFill>
              </a:defRPr>
            </a:lvl4pPr>
            <a:lvl5pPr lvl="4" algn="r">
              <a:buNone/>
              <a:defRPr sz="2199">
                <a:solidFill>
                  <a:schemeClr val="dk2"/>
                </a:solidFill>
              </a:defRPr>
            </a:lvl5pPr>
            <a:lvl6pPr lvl="5" algn="r">
              <a:buNone/>
              <a:defRPr sz="2199">
                <a:solidFill>
                  <a:schemeClr val="dk2"/>
                </a:solidFill>
              </a:defRPr>
            </a:lvl6pPr>
            <a:lvl7pPr lvl="6" algn="r">
              <a:buNone/>
              <a:defRPr sz="2199">
                <a:solidFill>
                  <a:schemeClr val="dk2"/>
                </a:solidFill>
              </a:defRPr>
            </a:lvl7pPr>
            <a:lvl8pPr lvl="7" algn="r">
              <a:buNone/>
              <a:defRPr sz="2199">
                <a:solidFill>
                  <a:schemeClr val="dk2"/>
                </a:solidFill>
              </a:defRPr>
            </a:lvl8pPr>
            <a:lvl9pPr lvl="8" algn="r">
              <a:buNone/>
              <a:defRPr sz="2199">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57309264"/>
      </p:ext>
    </p:extLst>
  </p:cSld>
  <p:clrMap bg1="lt1" tx1="dk1" bg2="dk2" tx2="lt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788" r:id="rId6"/>
    <p:sldLayoutId id="2147483789" r:id="rId7"/>
    <p:sldLayoutId id="2147483790" r:id="rId8"/>
    <p:sldLayoutId id="2147483791" r:id="rId9"/>
    <p:sldLayoutId id="2147483792" r:id="rId10"/>
    <p:sldLayoutId id="214748379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hyperlink" Target="http://www.totalclothing.com/"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3"/>
        <p:cNvGrpSpPr/>
        <p:nvPr/>
      </p:nvGrpSpPr>
      <p:grpSpPr>
        <a:xfrm>
          <a:off x="0" y="0"/>
          <a:ext cx="0" cy="0"/>
          <a:chOff x="0" y="0"/>
          <a:chExt cx="0" cy="0"/>
        </a:xfrm>
      </p:grpSpPr>
      <p:sp>
        <p:nvSpPr>
          <p:cNvPr id="54" name="Google Shape;54;p13"/>
          <p:cNvSpPr txBox="1"/>
          <p:nvPr/>
        </p:nvSpPr>
        <p:spPr>
          <a:xfrm>
            <a:off x="1413676" y="4163917"/>
            <a:ext cx="8860263" cy="2234026"/>
          </a:xfrm>
          <a:prstGeom prst="rect">
            <a:avLst/>
          </a:prstGeom>
          <a:noFill/>
          <a:ln>
            <a:noFill/>
          </a:ln>
        </p:spPr>
        <p:txBody>
          <a:bodyPr spcFirstLastPara="1" wrap="square" lIns="100497" tIns="100497" rIns="100497" bIns="100497"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buClr>
                <a:srgbClr val="000000"/>
              </a:buClr>
            </a:pPr>
            <a:r>
              <a:rPr lang="en-GB" sz="6599" b="1">
                <a:solidFill>
                  <a:srgbClr val="FFFFFF"/>
                </a:solidFill>
                <a:latin typeface="Lato"/>
                <a:ea typeface="Lato"/>
                <a:cs typeface="Lato"/>
                <a:sym typeface="Lato"/>
              </a:rPr>
              <a:t>Nursery:</a:t>
            </a:r>
            <a:endParaRPr lang="en-GB" sz="6599" b="1">
              <a:solidFill>
                <a:srgbClr val="FFFFFF"/>
              </a:solidFill>
              <a:latin typeface="Lato"/>
              <a:ea typeface="Lato"/>
              <a:cs typeface="Lato"/>
              <a:sym typeface="Arial"/>
            </a:endParaRPr>
          </a:p>
          <a:p>
            <a:pPr defTabSz="457165">
              <a:buClr>
                <a:srgbClr val="000000"/>
              </a:buClr>
            </a:pPr>
            <a:r>
              <a:rPr lang="en-GB" sz="6599" b="1">
                <a:solidFill>
                  <a:srgbClr val="FFFFFF"/>
                </a:solidFill>
                <a:latin typeface="Lato"/>
                <a:ea typeface="Lato"/>
                <a:cs typeface="Lato"/>
                <a:sym typeface="Arial"/>
              </a:rPr>
              <a:t>Autumn Curriculum</a:t>
            </a:r>
          </a:p>
        </p:txBody>
      </p:sp>
      <p:sp>
        <p:nvSpPr>
          <p:cNvPr id="55" name="Google Shape;55;p13"/>
          <p:cNvSpPr txBox="1"/>
          <p:nvPr/>
        </p:nvSpPr>
        <p:spPr>
          <a:xfrm>
            <a:off x="1341627" y="7205790"/>
            <a:ext cx="8914303" cy="627688"/>
          </a:xfrm>
          <a:prstGeom prst="rect">
            <a:avLst/>
          </a:prstGeom>
          <a:noFill/>
          <a:ln>
            <a:noFill/>
          </a:ln>
        </p:spPr>
        <p:txBody>
          <a:bodyPr spcFirstLastPara="1" wrap="square" lIns="100497" tIns="100497" rIns="100497" bIns="100497"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lnSpc>
                <a:spcPct val="115000"/>
              </a:lnSpc>
              <a:buClr>
                <a:srgbClr val="000000"/>
              </a:buClr>
            </a:pPr>
            <a:r>
              <a:rPr lang="en-GB" sz="2400" dirty="0">
                <a:solidFill>
                  <a:srgbClr val="FFFFFF"/>
                </a:solidFill>
                <a:latin typeface="Lato"/>
                <a:ea typeface="Lato"/>
                <a:cs typeface="Lato"/>
                <a:sym typeface="Lato"/>
              </a:rPr>
              <a:t>Teacher: Miss Joyce</a:t>
            </a:r>
            <a:endParaRPr sz="2417" dirty="0" err="1">
              <a:solidFill>
                <a:srgbClr val="FFFFFF"/>
              </a:solidFill>
              <a:latin typeface="Lato"/>
              <a:ea typeface="Lato"/>
              <a:cs typeface="Lato"/>
              <a:sym typeface="Lato"/>
            </a:endParaRPr>
          </a:p>
        </p:txBody>
      </p:sp>
      <p:pic>
        <p:nvPicPr>
          <p:cNvPr id="57" name="Google Shape;57;p13"/>
          <p:cNvPicPr preferRelativeResize="0"/>
          <p:nvPr/>
        </p:nvPicPr>
        <p:blipFill>
          <a:blip r:embed="rId4">
            <a:alphaModFix/>
          </a:blip>
          <a:stretch>
            <a:fillRect/>
          </a:stretch>
        </p:blipFill>
        <p:spPr>
          <a:xfrm>
            <a:off x="1409037" y="1956773"/>
            <a:ext cx="6118855" cy="1592424"/>
          </a:xfrm>
          <a:prstGeom prst="rect">
            <a:avLst/>
          </a:prstGeom>
          <a:noFill/>
          <a:ln>
            <a:noFill/>
          </a:ln>
        </p:spPr>
      </p:pic>
      <p:pic>
        <p:nvPicPr>
          <p:cNvPr id="2" name="Google Shape;56;p13">
            <a:extLst>
              <a:ext uri="{FF2B5EF4-FFF2-40B4-BE49-F238E27FC236}">
                <a16:creationId xmlns:a16="http://schemas.microsoft.com/office/drawing/2014/main" id="{A52F92BF-1B95-D285-70DD-1389743303C0}"/>
              </a:ext>
            </a:extLst>
          </p:cNvPr>
          <p:cNvPicPr preferRelativeResize="0"/>
          <p:nvPr/>
        </p:nvPicPr>
        <p:blipFill>
          <a:blip r:embed="rId5"/>
          <a:srcRect/>
          <a:stretch/>
        </p:blipFill>
        <p:spPr>
          <a:xfrm>
            <a:off x="1409042" y="9352591"/>
            <a:ext cx="2673739" cy="1086394"/>
          </a:xfrm>
          <a:prstGeom prst="rect">
            <a:avLst/>
          </a:prstGeom>
          <a:noFill/>
          <a:ln>
            <a:noFill/>
          </a:ln>
        </p:spPr>
      </p:pic>
    </p:spTree>
    <p:extLst>
      <p:ext uri="{BB962C8B-B14F-4D97-AF65-F5344CB8AC3E}">
        <p14:creationId xmlns:p14="http://schemas.microsoft.com/office/powerpoint/2010/main" val="8068679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txBox="1"/>
          <p:nvPr/>
        </p:nvSpPr>
        <p:spPr>
          <a:xfrm>
            <a:off x="658172" y="2073275"/>
            <a:ext cx="8936678" cy="10040634"/>
          </a:xfrm>
          <a:prstGeom prst="rect">
            <a:avLst/>
          </a:prstGeom>
        </p:spPr>
        <p:txBody>
          <a:bodyPr vert="horz" wrap="square" lIns="0" tIns="17145" rIns="0" bIns="0" rtlCol="0" anchor="t">
            <a:spAutoFit/>
          </a:bodyPr>
          <a:lstStyle/>
          <a:p>
            <a:pPr fontAlgn="base">
              <a:lnSpc>
                <a:spcPct val="119000"/>
              </a:lnSpc>
              <a:spcAft>
                <a:spcPts val="600"/>
              </a:spcAft>
            </a:pPr>
            <a:r>
              <a:rPr lang="en-GB" kern="1400">
                <a:solidFill>
                  <a:srgbClr val="000000"/>
                </a:solidFill>
                <a:latin typeface="Lato"/>
                <a:ea typeface="Lato"/>
                <a:cs typeface="Lato"/>
              </a:rPr>
              <a:t>Our work will stem from a book or current celebrations/events e.g. Autumn or Christmas. </a:t>
            </a:r>
            <a:endParaRPr lang="en-GB" kern="1400">
              <a:solidFill>
                <a:srgbClr val="000000"/>
              </a:solidFill>
              <a:latin typeface="Lato" panose="020F0502020204030203" pitchFamily="34" charset="0"/>
              <a:ea typeface="Lato" panose="020F0502020204030203" pitchFamily="34" charset="0"/>
              <a:cs typeface="Lato" panose="020F0502020204030203" pitchFamily="34" charset="0"/>
            </a:endParaRPr>
          </a:p>
          <a:p>
            <a:pPr>
              <a:lnSpc>
                <a:spcPct val="119000"/>
              </a:lnSpc>
              <a:spcAft>
                <a:spcPts val="600"/>
              </a:spcAft>
            </a:pPr>
            <a:r>
              <a:rPr lang="en-US" b="1" kern="1400">
                <a:solidFill>
                  <a:srgbClr val="000000"/>
                </a:solidFill>
                <a:latin typeface="Lato"/>
                <a:ea typeface="Lato"/>
                <a:cs typeface="Lato"/>
              </a:rPr>
              <a:t>Personal, Social and Emotional Development: </a:t>
            </a:r>
            <a:r>
              <a:rPr lang="en-US" kern="1400">
                <a:solidFill>
                  <a:srgbClr val="000000"/>
                </a:solidFill>
                <a:latin typeface="Lato"/>
                <a:ea typeface="Lato"/>
                <a:cs typeface="Lato"/>
              </a:rPr>
              <a:t>Select and use resources in Nursery; build relationships with adults and children; learn new rules and routines; talk about feelings; be independent with toileting, eating, clothing etc. </a:t>
            </a:r>
            <a:endParaRPr lang="en-US" kern="1400">
              <a:solidFill>
                <a:srgbClr val="000000"/>
              </a:solidFill>
              <a:latin typeface="Lato" panose="020F0502020204030203" pitchFamily="34" charset="0"/>
              <a:ea typeface="Lato" panose="020F0502020204030203" pitchFamily="34" charset="0"/>
              <a:cs typeface="Lato" panose="020F0502020204030203" pitchFamily="34" charset="0"/>
            </a:endParaRPr>
          </a:p>
          <a:p>
            <a:pPr>
              <a:lnSpc>
                <a:spcPct val="119000"/>
              </a:lnSpc>
              <a:spcAft>
                <a:spcPts val="600"/>
              </a:spcAft>
              <a:tabLst>
                <a:tab pos="457200" algn="l"/>
              </a:tabLst>
            </a:pPr>
            <a:r>
              <a:rPr lang="en-US" b="1" kern="1400">
                <a:solidFill>
                  <a:srgbClr val="000000"/>
                </a:solidFill>
                <a:latin typeface="Lato"/>
                <a:ea typeface="Lato"/>
                <a:cs typeface="Lato"/>
              </a:rPr>
              <a:t>Communication and Language: </a:t>
            </a:r>
            <a:r>
              <a:rPr lang="en-US" kern="1400">
                <a:solidFill>
                  <a:srgbClr val="000000"/>
                </a:solidFill>
                <a:latin typeface="Lato"/>
                <a:ea typeface="Lato"/>
                <a:cs typeface="Lato"/>
              </a:rPr>
              <a:t>Listen to, join in with, retell and talk about stories; answer questions; follow simple instructions; speak in simple sentences and learn new words</a:t>
            </a:r>
            <a:endParaRPr lang="en-US" kern="1400">
              <a:solidFill>
                <a:srgbClr val="000000"/>
              </a:solidFill>
              <a:latin typeface="Lato" panose="020F0502020204030203" pitchFamily="34" charset="0"/>
              <a:ea typeface="Lato" panose="020F0502020204030203" pitchFamily="34" charset="0"/>
              <a:cs typeface="Lato" panose="020F0502020204030203" pitchFamily="34" charset="0"/>
            </a:endParaRPr>
          </a:p>
          <a:p>
            <a:pPr>
              <a:lnSpc>
                <a:spcPct val="119000"/>
              </a:lnSpc>
              <a:spcAft>
                <a:spcPts val="600"/>
              </a:spcAft>
              <a:tabLst>
                <a:tab pos="457200" algn="l"/>
              </a:tabLst>
            </a:pPr>
            <a:r>
              <a:rPr lang="en-US" b="1" kern="1400">
                <a:solidFill>
                  <a:srgbClr val="000000"/>
                </a:solidFill>
                <a:latin typeface="Lato"/>
                <a:ea typeface="Lato"/>
                <a:cs typeface="Lato"/>
              </a:rPr>
              <a:t>Physical Development: </a:t>
            </a:r>
            <a:r>
              <a:rPr lang="en-US" kern="1400">
                <a:solidFill>
                  <a:srgbClr val="000000"/>
                </a:solidFill>
                <a:latin typeface="Lato"/>
                <a:ea typeface="Lato"/>
                <a:cs typeface="Lato"/>
              </a:rPr>
              <a:t>Take part in group activities e.g. parachute games, follow simple instructions; move in different ways e.g. hopping; ride trikes and scooters; run with developing awareness of what is around them; begin to take off/put on their own shoes/socks; use one handed tools such as pencils and scissors</a:t>
            </a:r>
          </a:p>
          <a:p>
            <a:pPr>
              <a:lnSpc>
                <a:spcPct val="119000"/>
              </a:lnSpc>
              <a:spcAft>
                <a:spcPts val="600"/>
              </a:spcAft>
              <a:tabLst>
                <a:tab pos="457200" algn="l"/>
              </a:tabLst>
            </a:pPr>
            <a:r>
              <a:rPr lang="en-US" b="1" kern="1400">
                <a:solidFill>
                  <a:srgbClr val="000000"/>
                </a:solidFill>
                <a:latin typeface="Lato"/>
                <a:ea typeface="Lato"/>
                <a:cs typeface="Lato"/>
              </a:rPr>
              <a:t>Literacy: </a:t>
            </a:r>
            <a:r>
              <a:rPr lang="en-US" kern="1400">
                <a:solidFill>
                  <a:srgbClr val="000000"/>
                </a:solidFill>
                <a:latin typeface="Lato"/>
                <a:ea typeface="Lato"/>
                <a:cs typeface="Lato"/>
              </a:rPr>
              <a:t>Join in with nursery rhymes; discriminate between and talk about sounds; begin to hear rhymes; explore hearing initial sounds; make marks and begin to talk abo</a:t>
            </a:r>
            <a:r>
              <a:rPr lang="en-US" b="1" kern="1400">
                <a:solidFill>
                  <a:srgbClr val="000000"/>
                </a:solidFill>
                <a:latin typeface="Lato"/>
                <a:ea typeface="Lato"/>
                <a:cs typeface="Lato"/>
              </a:rPr>
              <a:t>ut </a:t>
            </a:r>
            <a:r>
              <a:rPr lang="en-US" kern="1400">
                <a:solidFill>
                  <a:srgbClr val="000000"/>
                </a:solidFill>
                <a:latin typeface="Lato"/>
                <a:ea typeface="Lato"/>
                <a:cs typeface="Lato"/>
              </a:rPr>
              <a:t>what they mean; draw a self-portrait and make marks to represent their name</a:t>
            </a:r>
          </a:p>
          <a:p>
            <a:pPr>
              <a:lnSpc>
                <a:spcPct val="119000"/>
              </a:lnSpc>
              <a:spcAft>
                <a:spcPts val="600"/>
              </a:spcAft>
              <a:tabLst>
                <a:tab pos="457200" algn="l"/>
              </a:tabLst>
            </a:pPr>
            <a:r>
              <a:rPr lang="en-US" b="1" kern="1400" err="1">
                <a:solidFill>
                  <a:srgbClr val="000000"/>
                </a:solidFill>
                <a:latin typeface="Lato"/>
                <a:ea typeface="Lato"/>
                <a:cs typeface="Lato"/>
              </a:rPr>
              <a:t>Maths</a:t>
            </a:r>
            <a:r>
              <a:rPr lang="en-US" b="1" kern="1400">
                <a:solidFill>
                  <a:srgbClr val="000000"/>
                </a:solidFill>
                <a:latin typeface="Lato"/>
                <a:ea typeface="Lato"/>
                <a:cs typeface="Lato"/>
              </a:rPr>
              <a:t>: </a:t>
            </a:r>
            <a:r>
              <a:rPr lang="en-US" kern="1400" err="1">
                <a:solidFill>
                  <a:srgbClr val="000000"/>
                </a:solidFill>
                <a:latin typeface="Lato"/>
                <a:ea typeface="Lato"/>
                <a:cs typeface="Lato"/>
              </a:rPr>
              <a:t>Subitise</a:t>
            </a:r>
            <a:r>
              <a:rPr lang="en-US" kern="1400">
                <a:solidFill>
                  <a:srgbClr val="000000"/>
                </a:solidFill>
                <a:latin typeface="Lato"/>
                <a:ea typeface="Lato"/>
                <a:cs typeface="Lato"/>
              </a:rPr>
              <a:t> 1 or 2 objects; match 1 or 2 objects to the correct numeral; recite numbers to 5; sort objects by </a:t>
            </a:r>
            <a:r>
              <a:rPr lang="en-US" kern="1400" err="1">
                <a:solidFill>
                  <a:srgbClr val="000000"/>
                </a:solidFill>
                <a:latin typeface="Lato"/>
                <a:ea typeface="Lato"/>
                <a:cs typeface="Lato"/>
              </a:rPr>
              <a:t>colour</a:t>
            </a:r>
            <a:r>
              <a:rPr lang="en-US" kern="1400">
                <a:solidFill>
                  <a:srgbClr val="000000"/>
                </a:solidFill>
                <a:latin typeface="Lato"/>
                <a:ea typeface="Lato"/>
                <a:cs typeface="Lato"/>
              </a:rPr>
              <a:t>/shape/size; compare objects; explore 2D shapes;  understand position words e.g. on, in, behind and talk about patterns e.g. spotty, stripey  </a:t>
            </a:r>
            <a:endParaRPr lang="en-US" kern="1400">
              <a:solidFill>
                <a:srgbClr val="000000"/>
              </a:solidFill>
              <a:latin typeface="Lato" panose="020F0502020204030203" pitchFamily="34" charset="0"/>
              <a:ea typeface="Lato" panose="020F0502020204030203" pitchFamily="34" charset="0"/>
              <a:cs typeface="Lato" panose="020F0502020204030203" pitchFamily="34" charset="0"/>
            </a:endParaRPr>
          </a:p>
          <a:p>
            <a:pPr>
              <a:lnSpc>
                <a:spcPct val="119000"/>
              </a:lnSpc>
              <a:spcAft>
                <a:spcPts val="600"/>
              </a:spcAft>
              <a:tabLst>
                <a:tab pos="457200" algn="l"/>
              </a:tabLst>
            </a:pPr>
            <a:r>
              <a:rPr lang="en-US" b="1" kern="1400">
                <a:solidFill>
                  <a:srgbClr val="000000"/>
                </a:solidFill>
                <a:latin typeface="Lato"/>
                <a:ea typeface="Lato"/>
                <a:cs typeface="Lato"/>
              </a:rPr>
              <a:t>Understanding the World: </a:t>
            </a:r>
            <a:r>
              <a:rPr lang="en-US" kern="1400">
                <a:solidFill>
                  <a:srgbClr val="000000"/>
                </a:solidFill>
                <a:latin typeface="Lato"/>
                <a:ea typeface="Lato"/>
                <a:cs typeface="Lato"/>
              </a:rPr>
              <a:t>Talk about themselves, their family and where they live; talk about recent events in their own lives; use their senses to explore the world around them; learn about weather and Autumn; understand there are different countries in the world; learn about habitats and hibernation; explore celebrations e.g. birthdays/Diwali </a:t>
            </a:r>
            <a:endParaRPr lang="en-US" kern="1400">
              <a:solidFill>
                <a:srgbClr val="000000"/>
              </a:solidFill>
              <a:latin typeface="Lato" panose="020F0502020204030203" pitchFamily="34" charset="0"/>
              <a:ea typeface="Lato" panose="020F0502020204030203" pitchFamily="34" charset="0"/>
              <a:cs typeface="Lato" panose="020F0502020204030203" pitchFamily="34" charset="0"/>
            </a:endParaRPr>
          </a:p>
          <a:p>
            <a:pPr>
              <a:lnSpc>
                <a:spcPct val="119000"/>
              </a:lnSpc>
              <a:spcAft>
                <a:spcPts val="600"/>
              </a:spcAft>
              <a:tabLst>
                <a:tab pos="457200" algn="l"/>
              </a:tabLst>
            </a:pPr>
            <a:r>
              <a:rPr lang="en-US" b="1" kern="1400">
                <a:solidFill>
                  <a:srgbClr val="000000"/>
                </a:solidFill>
                <a:latin typeface="Lato"/>
                <a:ea typeface="Lato"/>
                <a:cs typeface="Lato"/>
              </a:rPr>
              <a:t>Expressive Arts and Design:</a:t>
            </a:r>
            <a:r>
              <a:rPr lang="en-US" kern="1400">
                <a:solidFill>
                  <a:srgbClr val="000000"/>
                </a:solidFill>
                <a:latin typeface="Lato"/>
                <a:ea typeface="Lato"/>
                <a:cs typeface="Lato"/>
              </a:rPr>
              <a:t> Draw and paint self-portraits; take part in simple pretend play; create using a range of materials and their own ideas; make imaginative small worlds; remember and sing songs; explore </a:t>
            </a:r>
            <a:r>
              <a:rPr lang="en-US" kern="1400" err="1">
                <a:solidFill>
                  <a:srgbClr val="000000"/>
                </a:solidFill>
                <a:latin typeface="Lato"/>
                <a:ea typeface="Lato"/>
                <a:cs typeface="Lato"/>
              </a:rPr>
              <a:t>colour</a:t>
            </a:r>
            <a:r>
              <a:rPr lang="en-US" kern="1400">
                <a:solidFill>
                  <a:srgbClr val="000000"/>
                </a:solidFill>
                <a:latin typeface="Lato"/>
                <a:ea typeface="Lato"/>
                <a:cs typeface="Lato"/>
              </a:rPr>
              <a:t> mixing</a:t>
            </a:r>
          </a:p>
          <a:p>
            <a:pPr marL="0" marR="0" indent="0" algn="l">
              <a:lnSpc>
                <a:spcPct val="119000"/>
              </a:lnSpc>
              <a:spcBef>
                <a:spcPts val="0"/>
              </a:spcBef>
              <a:spcAft>
                <a:spcPts val="600"/>
              </a:spcAft>
            </a:pPr>
            <a:endParaRPr lang="en-US" sz="1800" kern="1400">
              <a:ln>
                <a:noFill/>
              </a:ln>
              <a:solidFill>
                <a:srgbClr val="000000"/>
              </a:solidFill>
              <a:effectLst/>
              <a:latin typeface="Lato" panose="020F0502020204030203" pitchFamily="34" charset="0"/>
              <a:ea typeface="Lato" panose="020F0502020204030203" pitchFamily="34" charset="0"/>
              <a:cs typeface="Lato" panose="020F0502020204030203" pitchFamily="34" charset="0"/>
            </a:endParaRPr>
          </a:p>
          <a:p>
            <a:pPr marL="0" marR="0" indent="0" algn="l">
              <a:lnSpc>
                <a:spcPct val="119000"/>
              </a:lnSpc>
              <a:spcBef>
                <a:spcPts val="0"/>
              </a:spcBef>
              <a:spcAft>
                <a:spcPts val="600"/>
              </a:spcAft>
            </a:pPr>
            <a:endParaRPr lang="en-US" sz="1800" kern="140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12700">
              <a:lnSpc>
                <a:spcPct val="150000"/>
              </a:lnSpc>
              <a:spcBef>
                <a:spcPts val="135"/>
              </a:spcBef>
            </a:pPr>
            <a:r>
              <a:rPr lang="en-GB" sz="1700">
                <a:latin typeface="Lato" panose="020F0502020204030203" pitchFamily="34" charset="0"/>
                <a:ea typeface="Lato" panose="020F0502020204030203" pitchFamily="34" charset="0"/>
                <a:cs typeface="Lato" panose="020F0502020204030203" pitchFamily="34" charset="0"/>
              </a:rPr>
              <a:t>.</a:t>
            </a:r>
            <a:endParaRPr sz="1700">
              <a:solidFill>
                <a:srgbClr val="2A2C65"/>
              </a:solidFill>
              <a:latin typeface="Lato" panose="020F0502020204030203" pitchFamily="34" charset="0"/>
              <a:ea typeface="Lato" panose="020F0502020204030203" pitchFamily="34" charset="0"/>
              <a:cs typeface="Lato" panose="020F0502020204030203" pitchFamily="34" charset="0"/>
            </a:endParaRPr>
          </a:p>
        </p:txBody>
      </p:sp>
      <p:sp>
        <p:nvSpPr>
          <p:cNvPr id="18" name="object 18"/>
          <p:cNvSpPr txBox="1"/>
          <p:nvPr/>
        </p:nvSpPr>
        <p:spPr>
          <a:xfrm>
            <a:off x="643099" y="1511115"/>
            <a:ext cx="16929722" cy="402033"/>
          </a:xfrm>
          <a:prstGeom prst="rect">
            <a:avLst/>
          </a:prstGeom>
        </p:spPr>
        <p:txBody>
          <a:bodyPr vert="horz" wrap="square" lIns="0" tIns="17145" rIns="0" bIns="0" rtlCol="0" anchor="t">
            <a:spAutoFit/>
          </a:bodyPr>
          <a:lstStyle/>
          <a:p>
            <a:pPr marL="12700">
              <a:spcBef>
                <a:spcPts val="135"/>
              </a:spcBef>
            </a:pPr>
            <a:r>
              <a:rPr lang="en-GB" sz="2500" b="1" spc="-55" dirty="0">
                <a:solidFill>
                  <a:srgbClr val="2A2C65"/>
                </a:solidFill>
                <a:latin typeface="Lato"/>
                <a:ea typeface="Lato"/>
                <a:cs typeface="Lato"/>
              </a:rPr>
              <a:t>Our Curriculum: This term our topics are: 'Look at Me!', 'Bears' and 'Special Days'. </a:t>
            </a:r>
            <a:endParaRPr lang="en-GB" sz="1300" b="1" dirty="0">
              <a:solidFill>
                <a:srgbClr val="2A2C65"/>
              </a:solidFill>
              <a:latin typeface="Lato"/>
              <a:ea typeface="Lato"/>
              <a:cs typeface="Lato"/>
            </a:endParaRPr>
          </a:p>
        </p:txBody>
      </p:sp>
      <p:pic>
        <p:nvPicPr>
          <p:cNvPr id="26" name="Picture 25">
            <a:extLst>
              <a:ext uri="{FF2B5EF4-FFF2-40B4-BE49-F238E27FC236}">
                <a16:creationId xmlns:a16="http://schemas.microsoft.com/office/drawing/2014/main" id="{B1208BB2-B631-9E48-8402-B2CB3DEEEAE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60325"/>
            <a:ext cx="20104101" cy="173811"/>
          </a:xfrm>
          <a:prstGeom prst="rect">
            <a:avLst/>
          </a:prstGeom>
        </p:spPr>
      </p:pic>
      <p:sp>
        <p:nvSpPr>
          <p:cNvPr id="34" name="object 22">
            <a:extLst>
              <a:ext uri="{FF2B5EF4-FFF2-40B4-BE49-F238E27FC236}">
                <a16:creationId xmlns:a16="http://schemas.microsoft.com/office/drawing/2014/main" id="{D5FE940C-2C04-754D-9DB6-F0FED3E467E0}"/>
              </a:ext>
            </a:extLst>
          </p:cNvPr>
          <p:cNvSpPr/>
          <p:nvPr/>
        </p:nvSpPr>
        <p:spPr>
          <a:xfrm>
            <a:off x="679450" y="1410970"/>
            <a:ext cx="838200" cy="52705"/>
          </a:xfrm>
          <a:custGeom>
            <a:avLst/>
            <a:gdLst/>
            <a:ahLst/>
            <a:cxnLst/>
            <a:rect l="l" t="t" r="r" b="b"/>
            <a:pathLst>
              <a:path w="838200" h="52705">
                <a:moveTo>
                  <a:pt x="0" y="52354"/>
                </a:moveTo>
                <a:lnTo>
                  <a:pt x="0" y="0"/>
                </a:lnTo>
                <a:lnTo>
                  <a:pt x="837670" y="0"/>
                </a:lnTo>
                <a:lnTo>
                  <a:pt x="837670" y="52354"/>
                </a:lnTo>
                <a:lnTo>
                  <a:pt x="0" y="52354"/>
                </a:lnTo>
                <a:close/>
              </a:path>
            </a:pathLst>
          </a:custGeom>
          <a:solidFill>
            <a:srgbClr val="2A2C65">
              <a:alpha val="50000"/>
            </a:srgbClr>
          </a:solidFill>
        </p:spPr>
        <p:txBody>
          <a:bodyPr wrap="square" lIns="0" tIns="0" rIns="0" bIns="0" rtlCol="0"/>
          <a:lstStyle/>
          <a:p>
            <a:endParaRPr>
              <a:highlight>
                <a:srgbClr val="2A2C65"/>
              </a:highlight>
              <a:latin typeface="Lato" panose="020F0502020204030203" pitchFamily="34" charset="0"/>
              <a:ea typeface="Lato" panose="020F0502020204030203" pitchFamily="34" charset="0"/>
              <a:cs typeface="Lato" panose="020F0502020204030203" pitchFamily="34" charset="0"/>
            </a:endParaRPr>
          </a:p>
        </p:txBody>
      </p:sp>
      <p:sp>
        <p:nvSpPr>
          <p:cNvPr id="35" name="object 24">
            <a:extLst>
              <a:ext uri="{FF2B5EF4-FFF2-40B4-BE49-F238E27FC236}">
                <a16:creationId xmlns:a16="http://schemas.microsoft.com/office/drawing/2014/main" id="{EBD43D26-D495-FA47-9753-E5AFDAE44C4E}"/>
              </a:ext>
            </a:extLst>
          </p:cNvPr>
          <p:cNvSpPr txBox="1">
            <a:spLocks noGrp="1"/>
          </p:cNvSpPr>
          <p:nvPr>
            <p:ph type="title"/>
          </p:nvPr>
        </p:nvSpPr>
        <p:spPr>
          <a:xfrm>
            <a:off x="640473" y="636724"/>
            <a:ext cx="9892214" cy="750847"/>
          </a:xfrm>
          <a:prstGeom prst="rect">
            <a:avLst/>
          </a:prstGeom>
        </p:spPr>
        <p:txBody>
          <a:bodyPr vert="horz" wrap="square" lIns="0" tIns="12065" rIns="0" bIns="0" rtlCol="0">
            <a:spAutoFit/>
          </a:bodyPr>
          <a:lstStyle/>
          <a:p>
            <a:pPr marL="12700">
              <a:lnSpc>
                <a:spcPct val="100000"/>
              </a:lnSpc>
              <a:spcBef>
                <a:spcPts val="95"/>
              </a:spcBef>
            </a:pPr>
            <a:r>
              <a:rPr lang="en-US" sz="4800" spc="10">
                <a:latin typeface="Lato"/>
                <a:ea typeface="Lato"/>
                <a:cs typeface="Lato"/>
              </a:rPr>
              <a:t>Nursery Autumn Curriculum 2026</a:t>
            </a:r>
            <a:endParaRPr lang="en-US" sz="4800" spc="10"/>
          </a:p>
        </p:txBody>
      </p:sp>
      <p:sp>
        <p:nvSpPr>
          <p:cNvPr id="3" name="object 6">
            <a:extLst>
              <a:ext uri="{FF2B5EF4-FFF2-40B4-BE49-F238E27FC236}">
                <a16:creationId xmlns:a16="http://schemas.microsoft.com/office/drawing/2014/main" id="{AA587DAF-E3F6-C62E-E97F-4451663FF761}"/>
              </a:ext>
            </a:extLst>
          </p:cNvPr>
          <p:cNvSpPr txBox="1"/>
          <p:nvPr/>
        </p:nvSpPr>
        <p:spPr>
          <a:xfrm>
            <a:off x="10032915" y="2073275"/>
            <a:ext cx="8936678" cy="17259340"/>
          </a:xfrm>
          <a:prstGeom prst="rect">
            <a:avLst/>
          </a:prstGeom>
        </p:spPr>
        <p:txBody>
          <a:bodyPr vert="horz" wrap="square" lIns="0" tIns="17145" rIns="0" bIns="0" rtlCol="0" anchor="t">
            <a:spAutoFit/>
          </a:bodyPr>
          <a:lstStyle/>
          <a:p>
            <a:pPr fontAlgn="base"/>
            <a:r>
              <a:rPr lang="en-GB" b="1" kern="1400" dirty="0">
                <a:solidFill>
                  <a:srgbClr val="000000"/>
                </a:solidFill>
                <a:latin typeface="Lato" panose="020F0502020204030203" pitchFamily="34" charset="0"/>
                <a:ea typeface="Lato" panose="020F0502020204030203" pitchFamily="34" charset="0"/>
                <a:cs typeface="Lato" panose="020F0502020204030203" pitchFamily="34" charset="0"/>
              </a:rPr>
              <a:t>Books and Reading</a:t>
            </a:r>
          </a:p>
          <a:p>
            <a:pPr fontAlgn="base"/>
            <a:r>
              <a:rPr lang="en-GB" kern="1400" dirty="0">
                <a:solidFill>
                  <a:srgbClr val="000000"/>
                </a:solidFill>
                <a:latin typeface="Lato"/>
                <a:ea typeface="Lato"/>
                <a:cs typeface="Lato"/>
              </a:rPr>
              <a:t>Your child will be bringing home a storybook on Tuesdays and Fridays.  It would be really helpful if your child could have a named book bag to put the book in. Please read with your child regularly as sharing books together is a fantastic way to develop vocabulary, listening skills, attention and imagination. In addition, try and join your local library, as then you will have a good selection of books to choose from.  </a:t>
            </a:r>
          </a:p>
          <a:p>
            <a:endParaRPr lang="en-GB" dirty="0"/>
          </a:p>
          <a:p>
            <a:r>
              <a:rPr lang="en-GB" b="1" dirty="0">
                <a:solidFill>
                  <a:srgbClr val="000000"/>
                </a:solidFill>
                <a:latin typeface="Lato"/>
                <a:ea typeface="Lato"/>
                <a:cs typeface="Lato"/>
              </a:rPr>
              <a:t>Seesaw: </a:t>
            </a:r>
            <a:r>
              <a:rPr lang="en-GB" dirty="0">
                <a:solidFill>
                  <a:srgbClr val="000000"/>
                </a:solidFill>
                <a:latin typeface="Lato"/>
                <a:ea typeface="Lato"/>
                <a:cs typeface="Lato"/>
              </a:rPr>
              <a:t>Nursery Staff</a:t>
            </a:r>
            <a:r>
              <a:rPr lang="en-US" dirty="0">
                <a:solidFill>
                  <a:srgbClr val="000000"/>
                </a:solidFill>
                <a:latin typeface="Lato"/>
                <a:ea typeface="Lato"/>
                <a:cs typeface="Lato"/>
              </a:rPr>
              <a:t> will post photos, videos and notes of what we get up to in Nursery on Seesaw. We will also share regular messages and information with you. Please download the Seesaw app and check this regularly. We encourage parents to like and comment on posts to find out more. Please also use your child's log in to allow you to post your own photos and videos from home.</a:t>
            </a:r>
          </a:p>
          <a:p>
            <a:pPr fontAlgn="base"/>
            <a:endParaRPr lang="en-GB" kern="1400" dirty="0">
              <a:solidFill>
                <a:srgbClr val="000000"/>
              </a:solidFill>
              <a:latin typeface="Lato" panose="020F0502020204030203" pitchFamily="34" charset="0"/>
              <a:ea typeface="Lato" panose="020F0502020204030203" pitchFamily="34" charset="0"/>
              <a:cs typeface="Lato" panose="020F0502020204030203" pitchFamily="34" charset="0"/>
            </a:endParaRPr>
          </a:p>
          <a:p>
            <a:pPr fontAlgn="base"/>
            <a:r>
              <a:rPr lang="en-GB" b="1" kern="1400" dirty="0">
                <a:solidFill>
                  <a:srgbClr val="000000"/>
                </a:solidFill>
                <a:latin typeface="Lato"/>
                <a:ea typeface="Lato"/>
                <a:cs typeface="Lato"/>
              </a:rPr>
              <a:t>What your child needs to bring to Nursery every day:</a:t>
            </a:r>
          </a:p>
          <a:p>
            <a:pPr marL="342900" lvl="0" indent="-342900" fontAlgn="base">
              <a:buFont typeface="Symbol" panose="05050102010706020507" pitchFamily="18" charset="2"/>
              <a:buChar char=""/>
              <a:tabLst>
                <a:tab pos="450215" algn="l"/>
              </a:tabLst>
            </a:pPr>
            <a:r>
              <a:rPr lang="en-GB" kern="1400" dirty="0">
                <a:solidFill>
                  <a:srgbClr val="000000"/>
                </a:solidFill>
                <a:latin typeface="Lato"/>
                <a:ea typeface="Lato"/>
                <a:cs typeface="Lato"/>
              </a:rPr>
              <a:t>Spare clothes, which can be left in a named bag on your child’s peg;</a:t>
            </a:r>
          </a:p>
          <a:p>
            <a:pPr marL="342900" lvl="0" indent="-342900" fontAlgn="base">
              <a:buFont typeface="Symbol" panose="05050102010706020507" pitchFamily="18" charset="2"/>
              <a:buChar char=""/>
              <a:tabLst>
                <a:tab pos="450215" algn="l"/>
              </a:tabLst>
            </a:pPr>
            <a:r>
              <a:rPr lang="en-GB" kern="1400" dirty="0">
                <a:solidFill>
                  <a:srgbClr val="000000"/>
                </a:solidFill>
                <a:latin typeface="Lato"/>
                <a:ea typeface="Lato"/>
                <a:cs typeface="Lato"/>
              </a:rPr>
              <a:t>Book Bag -available from </a:t>
            </a:r>
            <a:r>
              <a:rPr lang="en-GB" kern="1400" dirty="0">
                <a:solidFill>
                  <a:srgbClr val="000000"/>
                </a:solidFill>
                <a:latin typeface="Lato"/>
                <a:ea typeface="Lato"/>
                <a:cs typeface="Lato"/>
                <a:hlinkClick r:id="rId3">
                  <a:extLst>
                    <a:ext uri="{A12FA001-AC4F-418D-AE19-62706E023703}">
                      <ahyp:hlinkClr xmlns:ahyp="http://schemas.microsoft.com/office/drawing/2018/hyperlinkcolor" val="tx"/>
                    </a:ext>
                  </a:extLst>
                </a:hlinkClick>
              </a:rPr>
              <a:t>www.totalclothing.com</a:t>
            </a:r>
            <a:r>
              <a:rPr lang="en-GB" kern="1400" dirty="0">
                <a:solidFill>
                  <a:srgbClr val="000000"/>
                </a:solidFill>
                <a:latin typeface="Lato"/>
                <a:ea typeface="Lato"/>
                <a:cs typeface="Lato"/>
              </a:rPr>
              <a:t> or from their shop on Oundle Road</a:t>
            </a:r>
          </a:p>
          <a:p>
            <a:pPr marL="342900" indent="-342900" fontAlgn="base">
              <a:buFont typeface="Symbol" panose="05050102010706020507" pitchFamily="18" charset="2"/>
              <a:buChar char=""/>
            </a:pPr>
            <a:r>
              <a:rPr lang="en-GB" kern="1400" dirty="0">
                <a:solidFill>
                  <a:srgbClr val="000000"/>
                </a:solidFill>
                <a:latin typeface="Lato"/>
                <a:ea typeface="Lato"/>
                <a:cs typeface="Lato"/>
              </a:rPr>
              <a:t>Suitable clothes for the weather, including a cardigan/jumper/coat at all times.</a:t>
            </a:r>
          </a:p>
          <a:p>
            <a:pPr marL="342900" lvl="0" indent="-342900" fontAlgn="base">
              <a:buFont typeface="Symbol" panose="05050102010706020507" pitchFamily="18" charset="2"/>
              <a:buChar char=""/>
            </a:pPr>
            <a:r>
              <a:rPr lang="en-GB" kern="1400" dirty="0">
                <a:solidFill>
                  <a:srgbClr val="000000"/>
                </a:solidFill>
                <a:latin typeface="Lato"/>
                <a:ea typeface="Lato"/>
                <a:cs typeface="Lato"/>
              </a:rPr>
              <a:t>Sensible shoes in which they can run and climb. The outdoor space can be wet and muddy so you may like to send in clearly named Wellington boots for your child to wear outside. </a:t>
            </a:r>
          </a:p>
          <a:p>
            <a:pPr fontAlgn="base">
              <a:lnSpc>
                <a:spcPct val="115000"/>
              </a:lnSpc>
              <a:spcAft>
                <a:spcPts val="1000"/>
              </a:spcAft>
            </a:pPr>
            <a:r>
              <a:rPr lang="en-GB" i="1" kern="1400" dirty="0">
                <a:solidFill>
                  <a:srgbClr val="000000"/>
                </a:solidFill>
                <a:latin typeface="Lato"/>
                <a:ea typeface="Lato"/>
                <a:cs typeface="Lato"/>
              </a:rPr>
              <a:t>Any outgrown Wellington boots will be gratefully received for us to use in school!     </a:t>
            </a:r>
          </a:p>
          <a:p>
            <a:pPr fontAlgn="base"/>
            <a:r>
              <a:rPr lang="en-GB" b="1" kern="1400" dirty="0">
                <a:solidFill>
                  <a:srgbClr val="000000"/>
                </a:solidFill>
                <a:latin typeface="Lato" panose="020F0502020204030203" pitchFamily="34" charset="0"/>
                <a:ea typeface="Lato" panose="020F0502020204030203" pitchFamily="34" charset="0"/>
                <a:cs typeface="Lato" panose="020F0502020204030203" pitchFamily="34" charset="0"/>
              </a:rPr>
              <a:t>School lunch </a:t>
            </a:r>
          </a:p>
          <a:p>
            <a:pPr fontAlgn="base"/>
            <a:r>
              <a:rPr lang="en-GB" kern="1400" dirty="0">
                <a:solidFill>
                  <a:srgbClr val="000000"/>
                </a:solidFill>
                <a:latin typeface="Lato"/>
                <a:ea typeface="Lato"/>
                <a:cs typeface="Lato"/>
              </a:rPr>
              <a:t>If your child is attending for morning or afternoon sessions only and you would be interested in adding a lunch session, please speak with your class teacher in the first instance and then the school office . A payment applies and is made online via ParentPay and a link for the menu is emailed to you once a week.</a:t>
            </a:r>
          </a:p>
          <a:p>
            <a:pPr fontAlgn="base"/>
            <a:endParaRPr lang="en-GB" kern="1400" dirty="0">
              <a:solidFill>
                <a:srgbClr val="000000"/>
              </a:solidFill>
              <a:latin typeface="Lato" panose="020F0502020204030203" pitchFamily="34" charset="0"/>
              <a:ea typeface="Lato" panose="020F0502020204030203" pitchFamily="34" charset="0"/>
              <a:cs typeface="Lato" panose="020F0502020204030203" pitchFamily="34" charset="0"/>
            </a:endParaRPr>
          </a:p>
          <a:p>
            <a:pPr fontAlgn="base"/>
            <a:r>
              <a:rPr lang="en-GB" b="1" kern="1400" dirty="0">
                <a:solidFill>
                  <a:srgbClr val="000000"/>
                </a:solidFill>
                <a:latin typeface="Lato"/>
                <a:ea typeface="Lato"/>
                <a:cs typeface="Lato"/>
              </a:rPr>
              <a:t>Illness</a:t>
            </a:r>
          </a:p>
          <a:p>
            <a:pPr fontAlgn="base"/>
            <a:r>
              <a:rPr lang="en-GB" kern="1400" dirty="0">
                <a:solidFill>
                  <a:srgbClr val="000000"/>
                </a:solidFill>
                <a:latin typeface="Lato"/>
                <a:ea typeface="Lato"/>
                <a:cs typeface="Lato"/>
              </a:rPr>
              <a:t>If your child is ill please remember to telephone the school office on the first day of the absence.  Telephone number is 01733 264340</a:t>
            </a:r>
          </a:p>
          <a:p>
            <a:pPr marL="0" marR="0" indent="0" algn="l">
              <a:lnSpc>
                <a:spcPct val="119000"/>
              </a:lnSpc>
              <a:spcBef>
                <a:spcPts val="0"/>
              </a:spcBef>
              <a:spcAft>
                <a:spcPts val="600"/>
              </a:spcAft>
            </a:pPr>
            <a:endParaRPr lang="en-US" sz="18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endParaRPr lang="en-US" sz="1800" kern="1400" dirty="0">
              <a:ln>
                <a:noFill/>
              </a:ln>
              <a:solidFill>
                <a:srgbClr val="000000"/>
              </a:solidFill>
              <a:effectLst/>
              <a:latin typeface="Calibri" panose="020F0502020204030204" pitchFamily="34" charset="0"/>
            </a:endParaRPr>
          </a:p>
          <a:p>
            <a:pPr>
              <a:lnSpc>
                <a:spcPct val="119000"/>
              </a:lnSpc>
              <a:spcAft>
                <a:spcPts val="600"/>
              </a:spcAft>
            </a:pPr>
            <a:endParaRPr lang="en-US" kern="1400" dirty="0">
              <a:solidFill>
                <a:srgbClr val="000000"/>
              </a:solidFill>
              <a:latin typeface="Lato" panose="020F0502020204030203" pitchFamily="34" charset="0"/>
              <a:ea typeface="Lato" panose="020F0502020204030203" pitchFamily="34" charset="0"/>
              <a:cs typeface="Lato" panose="020F0502020204030203" pitchFamily="34" charset="0"/>
            </a:endParaRPr>
          </a:p>
          <a:p>
            <a:pPr marL="0" marR="0" indent="0" algn="l">
              <a:lnSpc>
                <a:spcPct val="119000"/>
              </a:lnSpc>
              <a:spcBef>
                <a:spcPts val="0"/>
              </a:spcBef>
              <a:spcAft>
                <a:spcPts val="600"/>
              </a:spcAft>
            </a:pPr>
            <a:endParaRPr lang="en-US" sz="18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endParaRPr lang="en-US" kern="1400" dirty="0">
              <a:solidFill>
                <a:srgbClr val="000000"/>
              </a:solidFill>
              <a:latin typeface="Lato" panose="020F0502020204030203" pitchFamily="34" charset="0"/>
              <a:ea typeface="Lato" panose="020F0502020204030203" pitchFamily="34" charset="0"/>
              <a:cs typeface="Lato" panose="020F0502020204030203" pitchFamily="34" charset="0"/>
            </a:endParaRPr>
          </a:p>
          <a:p>
            <a:pPr marL="0" marR="0" indent="0" algn="l">
              <a:lnSpc>
                <a:spcPct val="119000"/>
              </a:lnSpc>
              <a:spcBef>
                <a:spcPts val="0"/>
              </a:spcBef>
              <a:spcAft>
                <a:spcPts val="600"/>
              </a:spcAft>
            </a:pPr>
            <a:endParaRPr lang="en-US" sz="18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endParaRPr lang="en-US" sz="1800" kern="1400" dirty="0">
              <a:ln>
                <a:noFill/>
              </a:ln>
              <a:solidFill>
                <a:srgbClr val="000000"/>
              </a:solidFill>
              <a:effectLst/>
              <a:latin typeface="Lato" panose="020F0502020204030203" pitchFamily="34" charset="0"/>
              <a:ea typeface="Lato" panose="020F0502020204030203" pitchFamily="34" charset="0"/>
              <a:cs typeface="Lato" panose="020F0502020204030203" pitchFamily="34" charset="0"/>
            </a:endParaRPr>
          </a:p>
          <a:p>
            <a:pPr marL="0" marR="0" indent="0" algn="l">
              <a:lnSpc>
                <a:spcPct val="119000"/>
              </a:lnSpc>
              <a:spcBef>
                <a:spcPts val="0"/>
              </a:spcBef>
              <a:spcAft>
                <a:spcPts val="600"/>
              </a:spcAft>
            </a:pPr>
            <a:endParaRPr lang="en-US" sz="18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endParaRPr lang="en-GB" b="1" kern="1400" dirty="0">
              <a:solidFill>
                <a:srgbClr val="000000"/>
              </a:solidFill>
              <a:latin typeface="Lato" panose="020F0502020204030203" pitchFamily="34" charset="0"/>
              <a:ea typeface="Lato" panose="020F0502020204030203" pitchFamily="34" charset="0"/>
              <a:cs typeface="Lato" panose="020F0502020204030203" pitchFamily="34" charset="0"/>
            </a:endParaRPr>
          </a:p>
          <a:p>
            <a:pPr marL="0" marR="0" indent="0" algn="l">
              <a:lnSpc>
                <a:spcPct val="119000"/>
              </a:lnSpc>
              <a:spcBef>
                <a:spcPts val="0"/>
              </a:spcBef>
              <a:spcAft>
                <a:spcPts val="600"/>
              </a:spcAft>
            </a:pPr>
            <a:endParaRPr lang="en-GB" b="1" kern="1400" dirty="0">
              <a:solidFill>
                <a:srgbClr val="000000"/>
              </a:solidFill>
              <a:latin typeface="Lato" panose="020F0502020204030203" pitchFamily="34" charset="0"/>
              <a:ea typeface="Lato" panose="020F0502020204030203" pitchFamily="34" charset="0"/>
              <a:cs typeface="Lato" panose="020F0502020204030203" pitchFamily="34" charset="0"/>
            </a:endParaRPr>
          </a:p>
          <a:p>
            <a:pPr marL="0" marR="0" indent="0" algn="l">
              <a:lnSpc>
                <a:spcPct val="119000"/>
              </a:lnSpc>
              <a:spcBef>
                <a:spcPts val="0"/>
              </a:spcBef>
              <a:spcAft>
                <a:spcPts val="600"/>
              </a:spcAft>
            </a:pPr>
            <a:endParaRPr lang="en-GB" sz="18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endParaRPr lang="en-US" sz="18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endParaRPr lang="en-US" sz="1800" kern="1400" dirty="0">
              <a:ln>
                <a:noFill/>
              </a:ln>
              <a:solidFill>
                <a:srgbClr val="000000"/>
              </a:solidFill>
              <a:effectLst/>
              <a:latin typeface="Calibri" panose="020F0502020204030204" pitchFamily="34" charset="0"/>
            </a:endParaRPr>
          </a:p>
          <a:p>
            <a:pPr>
              <a:lnSpc>
                <a:spcPct val="119000"/>
              </a:lnSpc>
              <a:spcAft>
                <a:spcPts val="600"/>
              </a:spcAft>
            </a:pPr>
            <a:endParaRPr lang="en-GB" b="1" kern="1400" dirty="0">
              <a:solidFill>
                <a:srgbClr val="000000"/>
              </a:solidFill>
              <a:latin typeface="Lato" panose="020F0502020204030203" pitchFamily="34" charset="0"/>
              <a:ea typeface="Lato" panose="020F0502020204030203" pitchFamily="34" charset="0"/>
              <a:cs typeface="Lato" panose="020F0502020204030203" pitchFamily="34" charset="0"/>
            </a:endParaRPr>
          </a:p>
          <a:p>
            <a:pPr>
              <a:lnSpc>
                <a:spcPct val="119000"/>
              </a:lnSpc>
              <a:spcAft>
                <a:spcPts val="600"/>
              </a:spcAft>
            </a:pPr>
            <a:endParaRPr lang="en-GB" b="1" kern="1400" dirty="0">
              <a:solidFill>
                <a:srgbClr val="000000"/>
              </a:solidFill>
              <a:latin typeface="Lato" panose="020F0502020204030203" pitchFamily="34" charset="0"/>
              <a:ea typeface="Lato" panose="020F0502020204030203" pitchFamily="34" charset="0"/>
              <a:cs typeface="Lato" panose="020F0502020204030203" pitchFamily="34" charset="0"/>
            </a:endParaRPr>
          </a:p>
          <a:p>
            <a:pPr marL="0" marR="0" indent="0" algn="l">
              <a:lnSpc>
                <a:spcPct val="119000"/>
              </a:lnSpc>
              <a:spcBef>
                <a:spcPts val="0"/>
              </a:spcBef>
              <a:spcAft>
                <a:spcPts val="600"/>
              </a:spcAft>
            </a:pPr>
            <a:endParaRPr lang="en-GB" sz="18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endParaRPr lang="en-US" sz="18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endParaRPr lang="en-US" sz="18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endParaRPr lang="en-US" b="1" kern="1400" dirty="0">
              <a:solidFill>
                <a:srgbClr val="000000"/>
              </a:solidFill>
              <a:latin typeface="Lato" panose="020F0502020204030203" pitchFamily="34" charset="0"/>
              <a:ea typeface="Lato" panose="020F0502020204030203" pitchFamily="34" charset="0"/>
              <a:cs typeface="Lato" panose="020F0502020204030203" pitchFamily="34" charset="0"/>
            </a:endParaRPr>
          </a:p>
          <a:p>
            <a:pPr marL="0" marR="0" indent="0" algn="l">
              <a:lnSpc>
                <a:spcPct val="119000"/>
              </a:lnSpc>
              <a:spcBef>
                <a:spcPts val="0"/>
              </a:spcBef>
              <a:spcAft>
                <a:spcPts val="600"/>
              </a:spcAft>
            </a:pPr>
            <a:endParaRPr lang="en-US" sz="1800" kern="1400" dirty="0">
              <a:ln>
                <a:noFill/>
              </a:ln>
              <a:solidFill>
                <a:srgbClr val="000000"/>
              </a:solidFill>
              <a:effectLst/>
              <a:latin typeface="Calibri" panose="020F0502020204030204" pitchFamily="34" charset="0"/>
            </a:endParaRPr>
          </a:p>
          <a:p>
            <a:pPr marL="12700">
              <a:lnSpc>
                <a:spcPct val="150000"/>
              </a:lnSpc>
              <a:spcBef>
                <a:spcPts val="135"/>
              </a:spcBef>
            </a:pPr>
            <a:r>
              <a:rPr lang="en-GB" sz="1700" dirty="0">
                <a:latin typeface="Lato" panose="020F0502020204030203" pitchFamily="34" charset="0"/>
                <a:ea typeface="Lato" panose="020F0502020204030203" pitchFamily="34" charset="0"/>
                <a:cs typeface="Lato" panose="020F0502020204030203" pitchFamily="34" charset="0"/>
              </a:rPr>
              <a:t>.</a:t>
            </a:r>
            <a:endParaRPr sz="1700" dirty="0">
              <a:solidFill>
                <a:srgbClr val="2A2C65"/>
              </a:solidFill>
              <a:latin typeface="Lato" panose="020F0502020204030203" pitchFamily="34" charset="0"/>
              <a:ea typeface="Lato" panose="020F0502020204030203" pitchFamily="34" charset="0"/>
              <a:cs typeface="Lato" panose="020F0502020204030203" pitchFamily="34" charset="0"/>
            </a:endParaRPr>
          </a:p>
        </p:txBody>
      </p:sp>
      <p:sp>
        <p:nvSpPr>
          <p:cNvPr id="2" name="Google Shape;65;p14">
            <a:extLst>
              <a:ext uri="{FF2B5EF4-FFF2-40B4-BE49-F238E27FC236}">
                <a16:creationId xmlns:a16="http://schemas.microsoft.com/office/drawing/2014/main" id="{F816B046-4E5D-59F1-59BC-6D9D6846A6D0}"/>
              </a:ext>
            </a:extLst>
          </p:cNvPr>
          <p:cNvSpPr txBox="1"/>
          <p:nvPr/>
        </p:nvSpPr>
        <p:spPr>
          <a:xfrm>
            <a:off x="6693674" y="10702945"/>
            <a:ext cx="11906139" cy="502412"/>
          </a:xfrm>
          <a:prstGeom prst="rect">
            <a:avLst/>
          </a:prstGeom>
          <a:noFill/>
          <a:ln>
            <a:noFill/>
          </a:ln>
        </p:spPr>
        <p:txBody>
          <a:bodyPr spcFirstLastPara="1" wrap="square" lIns="100504" tIns="100504" rIns="100504" bIns="100504"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a:lstStyle>
          <a:p>
            <a:pPr marL="0" lvl="0" indent="0" algn="r" rtl="0">
              <a:lnSpc>
                <a:spcPct val="115000"/>
              </a:lnSpc>
              <a:spcBef>
                <a:spcPts val="0"/>
              </a:spcBef>
              <a:spcAft>
                <a:spcPts val="0"/>
              </a:spcAft>
              <a:buNone/>
            </a:pPr>
            <a:r>
              <a:rPr lang="en-GB" sz="1692" b="1" dirty="0">
                <a:solidFill>
                  <a:srgbClr val="85C553"/>
                </a:solidFill>
                <a:latin typeface="Lato"/>
                <a:ea typeface="Lato"/>
                <a:cs typeface="Lato"/>
                <a:sym typeface="Lato"/>
              </a:rPr>
              <a:t>E: </a:t>
            </a:r>
            <a:r>
              <a:rPr lang="en-GB" sz="1692" dirty="0">
                <a:solidFill>
                  <a:srgbClr val="434343"/>
                </a:solidFill>
                <a:latin typeface="Lato"/>
                <a:ea typeface="Lato"/>
                <a:cs typeface="Lato"/>
                <a:sym typeface="Lato"/>
              </a:rPr>
              <a:t>office@tps.pkat.co.uk   |   </a:t>
            </a:r>
            <a:r>
              <a:rPr lang="en-GB" sz="1692" b="1" dirty="0">
                <a:solidFill>
                  <a:srgbClr val="85C553"/>
                </a:solidFill>
                <a:latin typeface="Lato"/>
                <a:ea typeface="Lato"/>
                <a:cs typeface="Lato"/>
                <a:sym typeface="Lato"/>
              </a:rPr>
              <a:t>T:</a:t>
            </a:r>
            <a:r>
              <a:rPr lang="en-GB" sz="1692" dirty="0">
                <a:solidFill>
                  <a:srgbClr val="434343"/>
                </a:solidFill>
                <a:latin typeface="Lato"/>
                <a:ea typeface="Lato"/>
                <a:cs typeface="Lato"/>
                <a:sym typeface="Lato"/>
              </a:rPr>
              <a:t> 01733 264340   |   </a:t>
            </a:r>
            <a:r>
              <a:rPr lang="en-GB" sz="1692" b="1" dirty="0">
                <a:solidFill>
                  <a:srgbClr val="85C553"/>
                </a:solidFill>
                <a:latin typeface="Lato"/>
                <a:ea typeface="Lato"/>
                <a:cs typeface="Lato"/>
                <a:sym typeface="Lato"/>
              </a:rPr>
              <a:t>W:</a:t>
            </a:r>
            <a:r>
              <a:rPr lang="en-GB" sz="1692" dirty="0">
                <a:solidFill>
                  <a:srgbClr val="434343"/>
                </a:solidFill>
                <a:latin typeface="Lato"/>
                <a:ea typeface="Lato"/>
                <a:cs typeface="Lato"/>
                <a:sym typeface="Lato"/>
              </a:rPr>
              <a:t> www.thorpeprimary.co.uk</a:t>
            </a:r>
            <a:endParaRPr sz="1692" dirty="0">
              <a:solidFill>
                <a:srgbClr val="434343"/>
              </a:solidFill>
              <a:latin typeface="Lato"/>
              <a:ea typeface="Lato"/>
              <a:cs typeface="Lato"/>
              <a:sym typeface="Lato"/>
            </a:endParaRPr>
          </a:p>
        </p:txBody>
      </p:sp>
    </p:spTree>
  </p:cSld>
  <p:clrMapOvr>
    <a:masterClrMapping/>
  </p:clrMapOvr>
</p:sld>
</file>

<file path=ppt/theme/theme1.xml><?xml version="1.0" encoding="utf-8"?>
<a:theme xmlns:a="http://schemas.openxmlformats.org/drawingml/2006/main" name="Office Theme">
  <a:themeElements>
    <a:clrScheme name="PKAT">
      <a:dk1>
        <a:srgbClr val="2A2C65"/>
      </a:dk1>
      <a:lt1>
        <a:srgbClr val="FFFFFF"/>
      </a:lt1>
      <a:dk2>
        <a:srgbClr val="44546A"/>
      </a:dk2>
      <a:lt2>
        <a:srgbClr val="E7E6E6"/>
      </a:lt2>
      <a:accent1>
        <a:srgbClr val="00592A"/>
      </a:accent1>
      <a:accent2>
        <a:srgbClr val="E1791D"/>
      </a:accent2>
      <a:accent3>
        <a:srgbClr val="A31A6D"/>
      </a:accent3>
      <a:accent4>
        <a:srgbClr val="C0162C"/>
      </a:accent4>
      <a:accent5>
        <a:srgbClr val="E1791D"/>
      </a:accent5>
      <a:accent6>
        <a:srgbClr val="70AD47"/>
      </a:accent6>
      <a:hlink>
        <a:srgbClr val="2A2B65"/>
      </a:hlink>
      <a:folHlink>
        <a:srgbClr val="A31A6D"/>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fe9c093d-aa41-478f-be6b-e7e20e8ebaed" xsi:nil="true"/>
    <lcf76f155ced4ddcb4097134ff3c332f xmlns="1884bc77-6208-46bc-8ca1-f8e0ebd7cfa8">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BBD983BC7031D43A9B316B3EE7E1C49" ma:contentTypeVersion="15" ma:contentTypeDescription="Create a new document." ma:contentTypeScope="" ma:versionID="b3d19aa8f9b877ae977faa6547d7ff4a">
  <xsd:schema xmlns:xsd="http://www.w3.org/2001/XMLSchema" xmlns:xs="http://www.w3.org/2001/XMLSchema" xmlns:p="http://schemas.microsoft.com/office/2006/metadata/properties" xmlns:ns2="1884bc77-6208-46bc-8ca1-f8e0ebd7cfa8" xmlns:ns3="fe9c093d-aa41-478f-be6b-e7e20e8ebaed" targetNamespace="http://schemas.microsoft.com/office/2006/metadata/properties" ma:root="true" ma:fieldsID="7297f9403286fe406b6fab0a6a2adf56" ns2:_="" ns3:_="">
    <xsd:import namespace="1884bc77-6208-46bc-8ca1-f8e0ebd7cfa8"/>
    <xsd:import namespace="fe9c093d-aa41-478f-be6b-e7e20e8ebaed"/>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3:SharedWithUsers" minOccurs="0"/>
                <xsd:element ref="ns3:SharedWithDetails" minOccurs="0"/>
                <xsd:element ref="ns2:MediaServiceSearchPropertie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84bc77-6208-46bc-8ca1-f8e0ebd7cf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f46434c4-145a-47ed-8d61-0146e708eabd" ma:termSetId="09814cd3-568e-fe90-9814-8d621ff8fb84" ma:anchorId="fba54fb3-c3e1-fe81-a776-ca4b69148c4d" ma:open="true" ma:isKeyword="false">
      <xsd:complexType>
        <xsd:sequence>
          <xsd:element ref="pc:Terms" minOccurs="0" maxOccurs="1"/>
        </xsd:sequence>
      </xsd:complex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e9c093d-aa41-478f-be6b-e7e20e8ebaed"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a7224fc3-dce8-45ae-85db-2a0c4baabf4f}" ma:internalName="TaxCatchAll" ma:showField="CatchAllData" ma:web="fe9c093d-aa41-478f-be6b-e7e20e8ebaed">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2D7F81D-E11B-4FAC-BEDD-7BD5D47E0398}">
  <ds:schemaRefs>
    <ds:schemaRef ds:uri="http://schemas.microsoft.com/sharepoint/v3/contenttype/forms"/>
  </ds:schemaRefs>
</ds:datastoreItem>
</file>

<file path=customXml/itemProps2.xml><?xml version="1.0" encoding="utf-8"?>
<ds:datastoreItem xmlns:ds="http://schemas.openxmlformats.org/officeDocument/2006/customXml" ds:itemID="{892F18CE-0664-4747-9A36-DB6272ADADB8}">
  <ds:schemaRefs>
    <ds:schemaRef ds:uri="http://purl.org/dc/elements/1.1/"/>
    <ds:schemaRef ds:uri="http://schemas.openxmlformats.org/package/2006/metadata/core-properties"/>
    <ds:schemaRef ds:uri="http://purl.org/dc/terms/"/>
    <ds:schemaRef ds:uri="1884bc77-6208-46bc-8ca1-f8e0ebd7cfa8"/>
    <ds:schemaRef ds:uri="http://schemas.microsoft.com/office/2006/documentManagement/types"/>
    <ds:schemaRef ds:uri="http://purl.org/dc/dcmitype/"/>
    <ds:schemaRef ds:uri="http://schemas.microsoft.com/office/2006/metadata/properties"/>
    <ds:schemaRef ds:uri="http://www.w3.org/XML/1998/namespace"/>
    <ds:schemaRef ds:uri="http://schemas.microsoft.com/office/infopath/2007/PartnerControls"/>
    <ds:schemaRef ds:uri="fe9c093d-aa41-478f-be6b-e7e20e8ebaed"/>
  </ds:schemaRefs>
</ds:datastoreItem>
</file>

<file path=customXml/itemProps3.xml><?xml version="1.0" encoding="utf-8"?>
<ds:datastoreItem xmlns:ds="http://schemas.openxmlformats.org/officeDocument/2006/customXml" ds:itemID="{ADDB0686-B8E6-4ED5-A8DD-A5142ECACD6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84bc77-6208-46bc-8ca1-f8e0ebd7cfa8"/>
    <ds:schemaRef ds:uri="fe9c093d-aa41-478f-be6b-e7e20e8ebae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795</Words>
  <Application>Microsoft Office PowerPoint</Application>
  <PresentationFormat>Custom</PresentationFormat>
  <Paragraphs>54</Paragraphs>
  <Slides>2</Slides>
  <Notes>1</Notes>
  <HiddenSlides>0</HiddenSlides>
  <MMClips>0</MMClips>
  <ScaleCrop>false</ScaleCrop>
  <HeadingPairs>
    <vt:vector size="4" baseType="variant">
      <vt:variant>
        <vt:lpstr>Theme</vt:lpstr>
      </vt:variant>
      <vt:variant>
        <vt:i4>2</vt:i4>
      </vt:variant>
      <vt:variant>
        <vt:lpstr>Slide Titles</vt:lpstr>
      </vt:variant>
      <vt:variant>
        <vt:i4>2</vt:i4>
      </vt:variant>
    </vt:vector>
  </HeadingPairs>
  <TitlesOfParts>
    <vt:vector size="4" baseType="lpstr">
      <vt:lpstr>Office Theme</vt:lpstr>
      <vt:lpstr>Simple Light</vt:lpstr>
      <vt:lpstr>PowerPoint Presentation</vt:lpstr>
      <vt:lpstr>Nursery Autumn Curriculum 2026</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Here’s a Bold Headline.</dc:title>
  <dc:creator>Matthew DEERE</dc:creator>
  <cp:lastModifiedBy>Natalie OXER</cp:lastModifiedBy>
  <cp:revision>7</cp:revision>
  <dcterms:created xsi:type="dcterms:W3CDTF">2021-06-07T11:40:55Z</dcterms:created>
  <dcterms:modified xsi:type="dcterms:W3CDTF">2026-07-13T11:07:32Z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0x0101005BBD983BC7031D43A9B316B3EE7E1C49</vt:lpwstr>
  </property>
  <property fmtid="{D5CDD505-2E9C-101B-9397-08002B2CF9AE}" pid="3" name="MediaServiceImageTags">
    <vt:lpwstr/>
  </property>
</Properties>
</file>