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770" r:id="rId4"/>
    <p:sldMasterId id="2147483782" r:id="rId5"/>
  </p:sldMasterIdLst>
  <p:notesMasterIdLst>
    <p:notesMasterId r:id="rId8"/>
  </p:notesMasterIdLst>
  <p:sldIdLst>
    <p:sldId id="262" r:id="rId6"/>
    <p:sldId id="257" r:id="rId7"/>
  </p:sldIdLst>
  <p:sldSz cx="20104100" cy="11309350"/>
  <p:notesSz cx="20104100" cy="1130935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a:srgbClr val="2A2C65"/>
    <a:srgbClr val="E17A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A0368B6-70B3-80D8-0216-67C543DA15E3}" v="1081" dt="2025-12-19T06:38:31.76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7" d="100"/>
          <a:sy n="37" d="100"/>
        </p:scale>
        <p:origin x="128" y="28"/>
      </p:cViewPr>
      <p:guideLst>
        <p:guide orient="horz" pos="2880"/>
        <p:guide pos="216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alie OXER" userId="a99e8fb8-78fd-450b-bb40-e5ba3f9210e3" providerId="ADAL" clId="{413CFCB2-FC15-4DE8-8E43-FAA1218BC2F8}"/>
    <pc:docChg chg="modSld">
      <pc:chgData name="Natalie OXER" userId="a99e8fb8-78fd-450b-bb40-e5ba3f9210e3" providerId="ADAL" clId="{413CFCB2-FC15-4DE8-8E43-FAA1218BC2F8}" dt="2025-12-18T19:44:54.866" v="36" actId="20577"/>
      <pc:docMkLst>
        <pc:docMk/>
      </pc:docMkLst>
      <pc:sldChg chg="modSp mod">
        <pc:chgData name="Natalie OXER" userId="a99e8fb8-78fd-450b-bb40-e5ba3f9210e3" providerId="ADAL" clId="{413CFCB2-FC15-4DE8-8E43-FAA1218BC2F8}" dt="2025-12-18T19:44:54.866" v="36" actId="20577"/>
        <pc:sldMkLst>
          <pc:docMk/>
          <pc:sldMk cId="0" sldId="257"/>
        </pc:sldMkLst>
        <pc:spChg chg="mod">
          <ac:chgData name="Natalie OXER" userId="a99e8fb8-78fd-450b-bb40-e5ba3f9210e3" providerId="ADAL" clId="{413CFCB2-FC15-4DE8-8E43-FAA1218BC2F8}" dt="2025-12-18T19:38:01.881" v="34" actId="1076"/>
          <ac:spMkLst>
            <pc:docMk/>
            <pc:sldMk cId="0" sldId="257"/>
            <ac:spMk id="3" creationId="{AA587DAF-E3F6-C62E-E97F-4451663FF761}"/>
          </ac:spMkLst>
        </pc:spChg>
        <pc:spChg chg="mod">
          <ac:chgData name="Natalie OXER" userId="a99e8fb8-78fd-450b-bb40-e5ba3f9210e3" providerId="ADAL" clId="{413CFCB2-FC15-4DE8-8E43-FAA1218BC2F8}" dt="2025-12-18T19:37:04.789" v="29" actId="20577"/>
          <ac:spMkLst>
            <pc:docMk/>
            <pc:sldMk cId="0" sldId="257"/>
            <ac:spMk id="6" creationId="{00000000-0000-0000-0000-000000000000}"/>
          </ac:spMkLst>
        </pc:spChg>
        <pc:spChg chg="mod">
          <ac:chgData name="Natalie OXER" userId="a99e8fb8-78fd-450b-bb40-e5ba3f9210e3" providerId="ADAL" clId="{413CFCB2-FC15-4DE8-8E43-FAA1218BC2F8}" dt="2025-12-18T19:37:49.623" v="31" actId="20577"/>
          <ac:spMkLst>
            <pc:docMk/>
            <pc:sldMk cId="0" sldId="257"/>
            <ac:spMk id="18" creationId="{00000000-0000-0000-0000-000000000000}"/>
          </ac:spMkLst>
        </pc:spChg>
        <pc:spChg chg="mod">
          <ac:chgData name="Natalie OXER" userId="a99e8fb8-78fd-450b-bb40-e5ba3f9210e3" providerId="ADAL" clId="{413CFCB2-FC15-4DE8-8E43-FAA1218BC2F8}" dt="2025-12-18T19:44:54.866" v="36" actId="20577"/>
          <ac:spMkLst>
            <pc:docMk/>
            <pc:sldMk cId="0" sldId="257"/>
            <ac:spMk id="35" creationId="{EBD43D26-D495-FA47-9753-E5AFDAE44C4E}"/>
          </ac:spMkLst>
        </pc:spChg>
      </pc:sldChg>
      <pc:sldChg chg="modSp mod">
        <pc:chgData name="Natalie OXER" userId="a99e8fb8-78fd-450b-bb40-e5ba3f9210e3" providerId="ADAL" clId="{413CFCB2-FC15-4DE8-8E43-FAA1218BC2F8}" dt="2025-12-18T19:35:43.513" v="13" actId="20577"/>
        <pc:sldMkLst>
          <pc:docMk/>
          <pc:sldMk cId="806867961" sldId="262"/>
        </pc:sldMkLst>
        <pc:spChg chg="mod">
          <ac:chgData name="Natalie OXER" userId="a99e8fb8-78fd-450b-bb40-e5ba3f9210e3" providerId="ADAL" clId="{413CFCB2-FC15-4DE8-8E43-FAA1218BC2F8}" dt="2025-12-18T19:35:43.513" v="13" actId="20577"/>
          <ac:spMkLst>
            <pc:docMk/>
            <pc:sldMk cId="806867961" sldId="262"/>
            <ac:spMk id="54" creationId="{00000000-0000-0000-0000-000000000000}"/>
          </ac:spMkLst>
        </pc:spChg>
      </pc:sldChg>
    </pc:docChg>
  </pc:docChgLst>
  <pc:docChgLst>
    <pc:chgData name="Sarah JOYCE" userId="S::sjoyce@tpa.keystrust.org::dd30e7e5-ccfb-409e-acbb-618a720c1b5c" providerId="AD" clId="Web-{5A0368B6-70B3-80D8-0216-67C543DA15E3}"/>
    <pc:docChg chg="modSld">
      <pc:chgData name="Sarah JOYCE" userId="S::sjoyce@tpa.keystrust.org::dd30e7e5-ccfb-409e-acbb-618a720c1b5c" providerId="AD" clId="Web-{5A0368B6-70B3-80D8-0216-67C543DA15E3}" dt="2025-12-19T06:38:31.760" v="577" actId="20577"/>
      <pc:docMkLst>
        <pc:docMk/>
      </pc:docMkLst>
      <pc:sldChg chg="modSp">
        <pc:chgData name="Sarah JOYCE" userId="S::sjoyce@tpa.keystrust.org::dd30e7e5-ccfb-409e-acbb-618a720c1b5c" providerId="AD" clId="Web-{5A0368B6-70B3-80D8-0216-67C543DA15E3}" dt="2025-12-19T06:38:31.760" v="577" actId="20577"/>
        <pc:sldMkLst>
          <pc:docMk/>
          <pc:sldMk cId="0" sldId="257"/>
        </pc:sldMkLst>
        <pc:spChg chg="mod">
          <ac:chgData name="Sarah JOYCE" userId="S::sjoyce@tpa.keystrust.org::dd30e7e5-ccfb-409e-acbb-618a720c1b5c" providerId="AD" clId="Web-{5A0368B6-70B3-80D8-0216-67C543DA15E3}" dt="2025-12-19T06:38:31.760" v="577" actId="20577"/>
          <ac:spMkLst>
            <pc:docMk/>
            <pc:sldMk cId="0" sldId="257"/>
            <ac:spMk id="6" creationId="{00000000-0000-0000-0000-000000000000}"/>
          </ac:spMkLst>
        </pc:spChg>
        <pc:spChg chg="mod">
          <ac:chgData name="Sarah JOYCE" userId="S::sjoyce@tpa.keystrust.org::dd30e7e5-ccfb-409e-acbb-618a720c1b5c" providerId="AD" clId="Web-{5A0368B6-70B3-80D8-0216-67C543DA15E3}" dt="2025-12-19T05:59:02.153" v="4" actId="1076"/>
          <ac:spMkLst>
            <pc:docMk/>
            <pc:sldMk cId="0" sldId="257"/>
            <ac:spMk id="18" creationId="{00000000-0000-0000-0000-000000000000}"/>
          </ac:spMkLst>
        </pc:spChg>
        <pc:spChg chg="mod">
          <ac:chgData name="Sarah JOYCE" userId="S::sjoyce@tpa.keystrust.org::dd30e7e5-ccfb-409e-acbb-618a720c1b5c" providerId="AD" clId="Web-{5A0368B6-70B3-80D8-0216-67C543DA15E3}" dt="2025-12-19T05:58:36.323" v="3" actId="1076"/>
          <ac:spMkLst>
            <pc:docMk/>
            <pc:sldMk cId="0" sldId="257"/>
            <ac:spMk id="35" creationId="{EBD43D26-D495-FA47-9753-E5AFDAE44C4E}"/>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8712200" cy="5667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11387138" y="0"/>
            <a:ext cx="8712200" cy="566738"/>
          </a:xfrm>
          <a:prstGeom prst="rect">
            <a:avLst/>
          </a:prstGeom>
        </p:spPr>
        <p:txBody>
          <a:bodyPr vert="horz" lIns="91440" tIns="45720" rIns="91440" bIns="45720" rtlCol="0"/>
          <a:lstStyle>
            <a:lvl1pPr algn="r">
              <a:defRPr sz="1200"/>
            </a:lvl1pPr>
          </a:lstStyle>
          <a:p>
            <a:fld id="{E419DF41-CC23-49EF-A05D-3D40CD2E9780}" type="datetimeFigureOut">
              <a:t>12/18/2025</a:t>
            </a:fld>
            <a:endParaRPr lang="en-GB"/>
          </a:p>
        </p:txBody>
      </p:sp>
      <p:sp>
        <p:nvSpPr>
          <p:cNvPr id="4" name="Slide Image Placeholder 3"/>
          <p:cNvSpPr>
            <a:spLocks noGrp="1" noRot="1" noChangeAspect="1"/>
          </p:cNvSpPr>
          <p:nvPr>
            <p:ph type="sldImg" idx="2"/>
          </p:nvPr>
        </p:nvSpPr>
        <p:spPr>
          <a:xfrm>
            <a:off x="6659563" y="1414463"/>
            <a:ext cx="6784975" cy="381635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2009775" y="5441950"/>
            <a:ext cx="16084550" cy="4454525"/>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10742613"/>
            <a:ext cx="8712200" cy="5667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11387138" y="10742613"/>
            <a:ext cx="8712200" cy="566737"/>
          </a:xfrm>
          <a:prstGeom prst="rect">
            <a:avLst/>
          </a:prstGeom>
        </p:spPr>
        <p:txBody>
          <a:bodyPr vert="horz" lIns="91440" tIns="45720" rIns="91440" bIns="45720" rtlCol="0" anchor="b"/>
          <a:lstStyle>
            <a:lvl1pPr algn="r">
              <a:defRPr sz="1200"/>
            </a:lvl1pPr>
          </a:lstStyle>
          <a:p>
            <a:fld id="{78C6D6FB-C0AF-4365-AB8E-2D392F83D871}" type="slidenum">
              <a:t>‹#›</a:t>
            </a:fld>
            <a:endParaRPr lang="en-GB"/>
          </a:p>
        </p:txBody>
      </p:sp>
    </p:spTree>
    <p:extLst>
      <p:ext uri="{BB962C8B-B14F-4D97-AF65-F5344CB8AC3E}">
        <p14:creationId xmlns:p14="http://schemas.microsoft.com/office/powerpoint/2010/main" val="14964256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3013" y="1850860"/>
            <a:ext cx="15078075" cy="3937329"/>
          </a:xfrm>
        </p:spPr>
        <p:txBody>
          <a:bodyPr anchor="b"/>
          <a:lstStyle>
            <a:lvl1pPr algn="ctr">
              <a:defRPr sz="9894"/>
            </a:lvl1pPr>
          </a:lstStyle>
          <a:p>
            <a:r>
              <a:rPr lang="en-GB"/>
              <a:t>Click to edit Master title style</a:t>
            </a:r>
            <a:endParaRPr lang="en-US"/>
          </a:p>
        </p:txBody>
      </p:sp>
      <p:sp>
        <p:nvSpPr>
          <p:cNvPr id="3" name="Subtitle 2"/>
          <p:cNvSpPr>
            <a:spLocks noGrp="1"/>
          </p:cNvSpPr>
          <p:nvPr>
            <p:ph type="subTitle" idx="1"/>
          </p:nvPr>
        </p:nvSpPr>
        <p:spPr>
          <a:xfrm>
            <a:off x="2513013" y="5940028"/>
            <a:ext cx="15078075" cy="2730474"/>
          </a:xfrm>
        </p:spPr>
        <p:txBody>
          <a:bodyPr/>
          <a:lstStyle>
            <a:lvl1pPr marL="0" indent="0" algn="ctr">
              <a:buNone/>
              <a:defRPr sz="3958"/>
            </a:lvl1pPr>
            <a:lvl2pPr marL="753923" indent="0" algn="ctr">
              <a:buNone/>
              <a:defRPr sz="3298"/>
            </a:lvl2pPr>
            <a:lvl3pPr marL="1507846" indent="0" algn="ctr">
              <a:buNone/>
              <a:defRPr sz="2968"/>
            </a:lvl3pPr>
            <a:lvl4pPr marL="2261768" indent="0" algn="ctr">
              <a:buNone/>
              <a:defRPr sz="2638"/>
            </a:lvl4pPr>
            <a:lvl5pPr marL="3015691" indent="0" algn="ctr">
              <a:buNone/>
              <a:defRPr sz="2638"/>
            </a:lvl5pPr>
            <a:lvl6pPr marL="3769614" indent="0" algn="ctr">
              <a:buNone/>
              <a:defRPr sz="2638"/>
            </a:lvl6pPr>
            <a:lvl7pPr marL="4523537" indent="0" algn="ctr">
              <a:buNone/>
              <a:defRPr sz="2638"/>
            </a:lvl7pPr>
            <a:lvl8pPr marL="5277460" indent="0" algn="ctr">
              <a:buNone/>
              <a:defRPr sz="2638"/>
            </a:lvl8pPr>
            <a:lvl9pPr marL="6031382" indent="0" algn="ctr">
              <a:buNone/>
              <a:defRPr sz="2638"/>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2208588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t>12/18/2025</a:t>
            </a:fld>
            <a:endParaRPr lang="en-US"/>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981381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371686" y="2819485"/>
            <a:ext cx="17339786" cy="4704375"/>
          </a:xfrm>
        </p:spPr>
        <p:txBody>
          <a:bodyPr anchor="b"/>
          <a:lstStyle>
            <a:lvl1pPr>
              <a:defRPr sz="9894"/>
            </a:lvl1pPr>
          </a:lstStyle>
          <a:p>
            <a:r>
              <a:rPr lang="en-GB"/>
              <a:t>Click to edit Master title style</a:t>
            </a:r>
            <a:endParaRPr lang="en-US"/>
          </a:p>
        </p:txBody>
      </p:sp>
      <p:sp>
        <p:nvSpPr>
          <p:cNvPr id="3" name="Text Placeholder 2"/>
          <p:cNvSpPr>
            <a:spLocks noGrp="1"/>
          </p:cNvSpPr>
          <p:nvPr>
            <p:ph type="body" idx="1"/>
          </p:nvPr>
        </p:nvSpPr>
        <p:spPr>
          <a:xfrm>
            <a:off x="1371686" y="7568366"/>
            <a:ext cx="17339786" cy="2473919"/>
          </a:xfrm>
        </p:spPr>
        <p:txBody>
          <a:bodyPr/>
          <a:lstStyle>
            <a:lvl1pPr marL="0" indent="0">
              <a:buNone/>
              <a:defRPr sz="3958">
                <a:solidFill>
                  <a:schemeClr val="tx1">
                    <a:tint val="75000"/>
                  </a:schemeClr>
                </a:solidFill>
              </a:defRPr>
            </a:lvl1pPr>
            <a:lvl2pPr marL="753923" indent="0">
              <a:buNone/>
              <a:defRPr sz="3298">
                <a:solidFill>
                  <a:schemeClr val="tx1">
                    <a:tint val="75000"/>
                  </a:schemeClr>
                </a:solidFill>
              </a:defRPr>
            </a:lvl2pPr>
            <a:lvl3pPr marL="1507846" indent="0">
              <a:buNone/>
              <a:defRPr sz="2968">
                <a:solidFill>
                  <a:schemeClr val="tx1">
                    <a:tint val="75000"/>
                  </a:schemeClr>
                </a:solidFill>
              </a:defRPr>
            </a:lvl3pPr>
            <a:lvl4pPr marL="2261768" indent="0">
              <a:buNone/>
              <a:defRPr sz="2638">
                <a:solidFill>
                  <a:schemeClr val="tx1">
                    <a:tint val="75000"/>
                  </a:schemeClr>
                </a:solidFill>
              </a:defRPr>
            </a:lvl4pPr>
            <a:lvl5pPr marL="3015691" indent="0">
              <a:buNone/>
              <a:defRPr sz="2638">
                <a:solidFill>
                  <a:schemeClr val="tx1">
                    <a:tint val="75000"/>
                  </a:schemeClr>
                </a:solidFill>
              </a:defRPr>
            </a:lvl5pPr>
            <a:lvl6pPr marL="3769614" indent="0">
              <a:buNone/>
              <a:defRPr sz="2638">
                <a:solidFill>
                  <a:schemeClr val="tx1">
                    <a:tint val="75000"/>
                  </a:schemeClr>
                </a:solidFill>
              </a:defRPr>
            </a:lvl6pPr>
            <a:lvl7pPr marL="4523537" indent="0">
              <a:buNone/>
              <a:defRPr sz="2638">
                <a:solidFill>
                  <a:schemeClr val="tx1">
                    <a:tint val="75000"/>
                  </a:schemeClr>
                </a:solidFill>
              </a:defRPr>
            </a:lvl7pPr>
            <a:lvl8pPr marL="5277460" indent="0">
              <a:buNone/>
              <a:defRPr sz="2638">
                <a:solidFill>
                  <a:schemeClr val="tx1">
                    <a:tint val="75000"/>
                  </a:schemeClr>
                </a:solidFill>
              </a:defRPr>
            </a:lvl8pPr>
            <a:lvl9pPr marL="6031382" indent="0">
              <a:buNone/>
              <a:defRPr sz="2638">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419723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382157" y="3010591"/>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10177700" y="3010591"/>
            <a:ext cx="8544243" cy="71756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t>12/18/2025</a:t>
            </a:fld>
            <a:endParaRPr lang="en-US"/>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F15528-21DE-4FAA-801E-634DDDAF4B2B}" type="slidenum">
              <a:rPr lang="en-GB" smtClean="0"/>
              <a:t>‹#›</a:t>
            </a:fld>
            <a:endParaRPr lang="en-GB"/>
          </a:p>
        </p:txBody>
      </p:sp>
    </p:spTree>
    <p:extLst>
      <p:ext uri="{BB962C8B-B14F-4D97-AF65-F5344CB8AC3E}">
        <p14:creationId xmlns:p14="http://schemas.microsoft.com/office/powerpoint/2010/main" val="13771299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84776" y="602119"/>
            <a:ext cx="17339786" cy="2185952"/>
          </a:xfrm>
        </p:spPr>
        <p:txBody>
          <a:bodyPr/>
          <a:lstStyle/>
          <a:p>
            <a:r>
              <a:rPr lang="en-GB"/>
              <a:t>Click to edit Master title style</a:t>
            </a:r>
            <a:endParaRPr lang="en-US"/>
          </a:p>
        </p:txBody>
      </p:sp>
      <p:sp>
        <p:nvSpPr>
          <p:cNvPr id="3" name="Text Placeholder 2"/>
          <p:cNvSpPr>
            <a:spLocks noGrp="1"/>
          </p:cNvSpPr>
          <p:nvPr>
            <p:ph type="body" idx="1"/>
          </p:nvPr>
        </p:nvSpPr>
        <p:spPr>
          <a:xfrm>
            <a:off x="1384776" y="2772362"/>
            <a:ext cx="8504976"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GB"/>
              <a:t>Click to edit Master text styles</a:t>
            </a:r>
          </a:p>
        </p:txBody>
      </p:sp>
      <p:sp>
        <p:nvSpPr>
          <p:cNvPr id="4" name="Content Placeholder 3"/>
          <p:cNvSpPr>
            <a:spLocks noGrp="1"/>
          </p:cNvSpPr>
          <p:nvPr>
            <p:ph sz="half" idx="2"/>
          </p:nvPr>
        </p:nvSpPr>
        <p:spPr>
          <a:xfrm>
            <a:off x="1384776" y="4131054"/>
            <a:ext cx="8504976"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10177701" y="2772362"/>
            <a:ext cx="8546861" cy="1358692"/>
          </a:xfrm>
        </p:spPr>
        <p:txBody>
          <a:bodyPr anchor="b"/>
          <a:lstStyle>
            <a:lvl1pPr marL="0" indent="0">
              <a:buNone/>
              <a:defRPr sz="3958" b="1"/>
            </a:lvl1pPr>
            <a:lvl2pPr marL="753923" indent="0">
              <a:buNone/>
              <a:defRPr sz="3298" b="1"/>
            </a:lvl2pPr>
            <a:lvl3pPr marL="1507846" indent="0">
              <a:buNone/>
              <a:defRPr sz="2968" b="1"/>
            </a:lvl3pPr>
            <a:lvl4pPr marL="2261768" indent="0">
              <a:buNone/>
              <a:defRPr sz="2638" b="1"/>
            </a:lvl4pPr>
            <a:lvl5pPr marL="3015691" indent="0">
              <a:buNone/>
              <a:defRPr sz="2638" b="1"/>
            </a:lvl5pPr>
            <a:lvl6pPr marL="3769614" indent="0">
              <a:buNone/>
              <a:defRPr sz="2638" b="1"/>
            </a:lvl6pPr>
            <a:lvl7pPr marL="4523537" indent="0">
              <a:buNone/>
              <a:defRPr sz="2638" b="1"/>
            </a:lvl7pPr>
            <a:lvl8pPr marL="5277460" indent="0">
              <a:buNone/>
              <a:defRPr sz="2638" b="1"/>
            </a:lvl8pPr>
            <a:lvl9pPr marL="6031382" indent="0">
              <a:buNone/>
              <a:defRPr sz="2638" b="1"/>
            </a:lvl9pPr>
          </a:lstStyle>
          <a:p>
            <a:pPr lvl="0"/>
            <a:r>
              <a:rPr lang="en-GB"/>
              <a:t>Click to edit Master text styles</a:t>
            </a:r>
          </a:p>
        </p:txBody>
      </p:sp>
      <p:sp>
        <p:nvSpPr>
          <p:cNvPr id="6" name="Content Placeholder 5"/>
          <p:cNvSpPr>
            <a:spLocks noGrp="1"/>
          </p:cNvSpPr>
          <p:nvPr>
            <p:ph sz="quarter" idx="4"/>
          </p:nvPr>
        </p:nvSpPr>
        <p:spPr>
          <a:xfrm>
            <a:off x="10177701" y="4131054"/>
            <a:ext cx="8546861" cy="607615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8" name="Footer Placeholder 7"/>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9" name="Slide Number Placeholder 8"/>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2691139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4" name="Footer Placeholder 3"/>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5" name="Slide Number Placeholder 4"/>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2936644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3" name="Footer Placeholder 2"/>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4" name="Slide Number Placeholder 3"/>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178406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GB"/>
              <a:t>Click to edit Master title style</a:t>
            </a:r>
            <a:endParaRPr lang="en-US"/>
          </a:p>
        </p:txBody>
      </p:sp>
      <p:sp>
        <p:nvSpPr>
          <p:cNvPr id="3" name="Content Placeholder 2"/>
          <p:cNvSpPr>
            <a:spLocks noGrp="1"/>
          </p:cNvSpPr>
          <p:nvPr>
            <p:ph idx="1"/>
          </p:nvPr>
        </p:nvSpPr>
        <p:spPr>
          <a:xfrm>
            <a:off x="8546861" y="1628338"/>
            <a:ext cx="10177701" cy="8036969"/>
          </a:xfrm>
        </p:spPr>
        <p:txBody>
          <a:bodyPr/>
          <a:lstStyle>
            <a:lvl1pPr>
              <a:defRPr sz="5277"/>
            </a:lvl1pPr>
            <a:lvl2pPr>
              <a:defRPr sz="4617"/>
            </a:lvl2pPr>
            <a:lvl3pPr>
              <a:defRPr sz="3958"/>
            </a:lvl3pPr>
            <a:lvl4pPr>
              <a:defRPr sz="3298"/>
            </a:lvl4pPr>
            <a:lvl5pPr>
              <a:defRPr sz="3298"/>
            </a:lvl5pPr>
            <a:lvl6pPr>
              <a:defRPr sz="3298"/>
            </a:lvl6pPr>
            <a:lvl7pPr>
              <a:defRPr sz="3298"/>
            </a:lvl7pPr>
            <a:lvl8pPr>
              <a:defRPr sz="3298"/>
            </a:lvl8pPr>
            <a:lvl9pPr>
              <a:defRPr sz="3298"/>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551659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84776" y="753957"/>
            <a:ext cx="6484095" cy="2638848"/>
          </a:xfrm>
        </p:spPr>
        <p:txBody>
          <a:bodyPr anchor="b"/>
          <a:lstStyle>
            <a:lvl1pPr>
              <a:defRPr sz="5277"/>
            </a:lvl1pPr>
          </a:lstStyle>
          <a:p>
            <a:r>
              <a:rPr lang="en-GB"/>
              <a:t>Click to edit Master title style</a:t>
            </a:r>
            <a:endParaRPr lang="en-US"/>
          </a:p>
        </p:txBody>
      </p:sp>
      <p:sp>
        <p:nvSpPr>
          <p:cNvPr id="3" name="Picture Placeholder 2"/>
          <p:cNvSpPr>
            <a:spLocks noGrp="1" noChangeAspect="1"/>
          </p:cNvSpPr>
          <p:nvPr>
            <p:ph type="pic" idx="1"/>
          </p:nvPr>
        </p:nvSpPr>
        <p:spPr>
          <a:xfrm>
            <a:off x="8546861" y="1628338"/>
            <a:ext cx="10177701" cy="8036969"/>
          </a:xfrm>
        </p:spPr>
        <p:txBody>
          <a:bodyPr anchor="t"/>
          <a:lstStyle>
            <a:lvl1pPr marL="0" indent="0">
              <a:buNone/>
              <a:defRPr sz="5277"/>
            </a:lvl1pPr>
            <a:lvl2pPr marL="753923" indent="0">
              <a:buNone/>
              <a:defRPr sz="4617"/>
            </a:lvl2pPr>
            <a:lvl3pPr marL="1507846" indent="0">
              <a:buNone/>
              <a:defRPr sz="3958"/>
            </a:lvl3pPr>
            <a:lvl4pPr marL="2261768" indent="0">
              <a:buNone/>
              <a:defRPr sz="3298"/>
            </a:lvl4pPr>
            <a:lvl5pPr marL="3015691" indent="0">
              <a:buNone/>
              <a:defRPr sz="3298"/>
            </a:lvl5pPr>
            <a:lvl6pPr marL="3769614" indent="0">
              <a:buNone/>
              <a:defRPr sz="3298"/>
            </a:lvl6pPr>
            <a:lvl7pPr marL="4523537" indent="0">
              <a:buNone/>
              <a:defRPr sz="3298"/>
            </a:lvl7pPr>
            <a:lvl8pPr marL="5277460" indent="0">
              <a:buNone/>
              <a:defRPr sz="3298"/>
            </a:lvl8pPr>
            <a:lvl9pPr marL="6031382" indent="0">
              <a:buNone/>
              <a:defRPr sz="3298"/>
            </a:lvl9pPr>
          </a:lstStyle>
          <a:p>
            <a:r>
              <a:rPr lang="en-GB"/>
              <a:t>Click icon to add picture</a:t>
            </a:r>
            <a:endParaRPr lang="en-US"/>
          </a:p>
        </p:txBody>
      </p:sp>
      <p:sp>
        <p:nvSpPr>
          <p:cNvPr id="4" name="Text Placeholder 3"/>
          <p:cNvSpPr>
            <a:spLocks noGrp="1"/>
          </p:cNvSpPr>
          <p:nvPr>
            <p:ph type="body" sz="half" idx="2"/>
          </p:nvPr>
        </p:nvSpPr>
        <p:spPr>
          <a:xfrm>
            <a:off x="1384776" y="3392805"/>
            <a:ext cx="6484095" cy="6285591"/>
          </a:xfrm>
        </p:spPr>
        <p:txBody>
          <a:bodyPr/>
          <a:lstStyle>
            <a:lvl1pPr marL="0" indent="0">
              <a:buNone/>
              <a:defRPr sz="2638"/>
            </a:lvl1pPr>
            <a:lvl2pPr marL="753923" indent="0">
              <a:buNone/>
              <a:defRPr sz="2309"/>
            </a:lvl2pPr>
            <a:lvl3pPr marL="1507846" indent="0">
              <a:buNone/>
              <a:defRPr sz="1979"/>
            </a:lvl3pPr>
            <a:lvl4pPr marL="2261768" indent="0">
              <a:buNone/>
              <a:defRPr sz="1649"/>
            </a:lvl4pPr>
            <a:lvl5pPr marL="3015691" indent="0">
              <a:buNone/>
              <a:defRPr sz="1649"/>
            </a:lvl5pPr>
            <a:lvl6pPr marL="3769614" indent="0">
              <a:buNone/>
              <a:defRPr sz="1649"/>
            </a:lvl6pPr>
            <a:lvl7pPr marL="4523537" indent="0">
              <a:buNone/>
              <a:defRPr sz="1649"/>
            </a:lvl7pPr>
            <a:lvl8pPr marL="5277460" indent="0">
              <a:buNone/>
              <a:defRPr sz="1649"/>
            </a:lvl8pPr>
            <a:lvl9pPr marL="6031382" indent="0">
              <a:buNone/>
              <a:defRPr sz="1649"/>
            </a:lvl9pPr>
          </a:lstStyle>
          <a:p>
            <a:pPr lvl="0"/>
            <a:r>
              <a:rPr lang="en-GB"/>
              <a:t>Click to edit Master text styles</a:t>
            </a:r>
          </a:p>
        </p:txBody>
      </p:sp>
      <p:sp>
        <p:nvSpPr>
          <p:cNvPr id="5" name="Date Placeholder 4"/>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6" name="Footer Placeholder 5"/>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7" name="Slide Number Placeholder 6"/>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4947721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39899061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4386996" y="602118"/>
            <a:ext cx="4334947" cy="9584151"/>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1382157" y="602118"/>
            <a:ext cx="12753538" cy="95841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1D8BD707-D9CF-40AE-B4C6-C98DA3205C09}" type="datetimeFigureOut">
              <a:rPr lang="en-US" smtClean="0"/>
              <a:pPr/>
              <a:t>12/18/2025</a:t>
            </a:fld>
            <a:endParaRPr lang="en-US"/>
          </a:p>
        </p:txBody>
      </p:sp>
      <p:sp>
        <p:nvSpPr>
          <p:cNvPr id="5" name="Footer Placeholder 4"/>
          <p:cNvSpPr>
            <a:spLocks noGrp="1"/>
          </p:cNvSpPr>
          <p:nvPr>
            <p:ph type="ftr" sz="quarter" idx="11"/>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endParaRPr lang="en-GB"/>
          </a:p>
        </p:txBody>
      </p:sp>
      <p:sp>
        <p:nvSpPr>
          <p:cNvPr id="6" name="Slide Number Placeholder 5"/>
          <p:cNvSpPr>
            <a:spLocks noGrp="1"/>
          </p:cNvSpPr>
          <p:nvPr>
            <p:ph type="sldNum" sz="quarter" idx="12"/>
          </p:nvPr>
        </p:nvSpPr>
        <p:spPr/>
        <p:txBody>
          <a:bodyPr/>
          <a:lstStyle>
            <a:lvl1pPr>
              <a:defRPr>
                <a:latin typeface="Lato" panose="020F0502020204030203" pitchFamily="34" charset="0"/>
                <a:ea typeface="Lato" panose="020F0502020204030203" pitchFamily="34" charset="0"/>
                <a:cs typeface="Lato" panose="020F0502020204030203" pitchFamily="34" charset="0"/>
              </a:defRPr>
            </a:lvl1pPr>
          </a:lstStyle>
          <a:p>
            <a:fld id="{B6F15528-21DE-4FAA-801E-634DDDAF4B2B}" type="slidenum">
              <a:rPr lang="en-GB" smtClean="0"/>
              <a:pPr/>
              <a:t>‹#›</a:t>
            </a:fld>
            <a:endParaRPr lang="en-GB"/>
          </a:p>
        </p:txBody>
      </p:sp>
    </p:spTree>
    <p:extLst>
      <p:ext uri="{BB962C8B-B14F-4D97-AF65-F5344CB8AC3E}">
        <p14:creationId xmlns:p14="http://schemas.microsoft.com/office/powerpoint/2010/main" val="14571119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685326" y="1637146"/>
            <a:ext cx="18733486" cy="451318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10400"/>
              <a:buNone/>
              <a:defRPr sz="11433"/>
            </a:lvl1pPr>
            <a:lvl2pPr lvl="1" algn="ctr">
              <a:spcBef>
                <a:spcPts val="0"/>
              </a:spcBef>
              <a:spcAft>
                <a:spcPts val="0"/>
              </a:spcAft>
              <a:buSzPts val="10400"/>
              <a:buNone/>
              <a:defRPr sz="11433"/>
            </a:lvl2pPr>
            <a:lvl3pPr lvl="2" algn="ctr">
              <a:spcBef>
                <a:spcPts val="0"/>
              </a:spcBef>
              <a:spcAft>
                <a:spcPts val="0"/>
              </a:spcAft>
              <a:buSzPts val="10400"/>
              <a:buNone/>
              <a:defRPr sz="11433"/>
            </a:lvl3pPr>
            <a:lvl4pPr lvl="3" algn="ctr">
              <a:spcBef>
                <a:spcPts val="0"/>
              </a:spcBef>
              <a:spcAft>
                <a:spcPts val="0"/>
              </a:spcAft>
              <a:buSzPts val="10400"/>
              <a:buNone/>
              <a:defRPr sz="11433"/>
            </a:lvl4pPr>
            <a:lvl5pPr lvl="4" algn="ctr">
              <a:spcBef>
                <a:spcPts val="0"/>
              </a:spcBef>
              <a:spcAft>
                <a:spcPts val="0"/>
              </a:spcAft>
              <a:buSzPts val="10400"/>
              <a:buNone/>
              <a:defRPr sz="11433"/>
            </a:lvl5pPr>
            <a:lvl6pPr lvl="5" algn="ctr">
              <a:spcBef>
                <a:spcPts val="0"/>
              </a:spcBef>
              <a:spcAft>
                <a:spcPts val="0"/>
              </a:spcAft>
              <a:buSzPts val="10400"/>
              <a:buNone/>
              <a:defRPr sz="11433"/>
            </a:lvl6pPr>
            <a:lvl7pPr lvl="6" algn="ctr">
              <a:spcBef>
                <a:spcPts val="0"/>
              </a:spcBef>
              <a:spcAft>
                <a:spcPts val="0"/>
              </a:spcAft>
              <a:buSzPts val="10400"/>
              <a:buNone/>
              <a:defRPr sz="11433"/>
            </a:lvl7pPr>
            <a:lvl8pPr lvl="7" algn="ctr">
              <a:spcBef>
                <a:spcPts val="0"/>
              </a:spcBef>
              <a:spcAft>
                <a:spcPts val="0"/>
              </a:spcAft>
              <a:buSzPts val="10400"/>
              <a:buNone/>
              <a:defRPr sz="11433"/>
            </a:lvl8pPr>
            <a:lvl9pPr lvl="8" algn="ctr">
              <a:spcBef>
                <a:spcPts val="0"/>
              </a:spcBef>
              <a:spcAft>
                <a:spcPts val="0"/>
              </a:spcAft>
              <a:buSzPts val="10400"/>
              <a:buNone/>
              <a:defRPr sz="11433"/>
            </a:lvl9pPr>
          </a:lstStyle>
          <a:p>
            <a:endParaRPr/>
          </a:p>
        </p:txBody>
      </p:sp>
      <p:sp>
        <p:nvSpPr>
          <p:cNvPr id="11" name="Google Shape;11;p2"/>
          <p:cNvSpPr txBox="1">
            <a:spLocks noGrp="1"/>
          </p:cNvSpPr>
          <p:nvPr>
            <p:ph type="subTitle" idx="1"/>
          </p:nvPr>
        </p:nvSpPr>
        <p:spPr>
          <a:xfrm>
            <a:off x="685307" y="6231576"/>
            <a:ext cx="18733486" cy="1742741"/>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5600"/>
              <a:buNone/>
              <a:defRPr sz="6156"/>
            </a:lvl1pPr>
            <a:lvl2pPr lvl="1" algn="ctr">
              <a:lnSpc>
                <a:spcPct val="100000"/>
              </a:lnSpc>
              <a:spcBef>
                <a:spcPts val="0"/>
              </a:spcBef>
              <a:spcAft>
                <a:spcPts val="0"/>
              </a:spcAft>
              <a:buSzPts val="5600"/>
              <a:buNone/>
              <a:defRPr sz="6156"/>
            </a:lvl2pPr>
            <a:lvl3pPr lvl="2" algn="ctr">
              <a:lnSpc>
                <a:spcPct val="100000"/>
              </a:lnSpc>
              <a:spcBef>
                <a:spcPts val="0"/>
              </a:spcBef>
              <a:spcAft>
                <a:spcPts val="0"/>
              </a:spcAft>
              <a:buSzPts val="5600"/>
              <a:buNone/>
              <a:defRPr sz="6156"/>
            </a:lvl3pPr>
            <a:lvl4pPr lvl="3" algn="ctr">
              <a:lnSpc>
                <a:spcPct val="100000"/>
              </a:lnSpc>
              <a:spcBef>
                <a:spcPts val="0"/>
              </a:spcBef>
              <a:spcAft>
                <a:spcPts val="0"/>
              </a:spcAft>
              <a:buSzPts val="5600"/>
              <a:buNone/>
              <a:defRPr sz="6156"/>
            </a:lvl4pPr>
            <a:lvl5pPr lvl="4" algn="ctr">
              <a:lnSpc>
                <a:spcPct val="100000"/>
              </a:lnSpc>
              <a:spcBef>
                <a:spcPts val="0"/>
              </a:spcBef>
              <a:spcAft>
                <a:spcPts val="0"/>
              </a:spcAft>
              <a:buSzPts val="5600"/>
              <a:buNone/>
              <a:defRPr sz="6156"/>
            </a:lvl5pPr>
            <a:lvl6pPr lvl="5" algn="ctr">
              <a:lnSpc>
                <a:spcPct val="100000"/>
              </a:lnSpc>
              <a:spcBef>
                <a:spcPts val="0"/>
              </a:spcBef>
              <a:spcAft>
                <a:spcPts val="0"/>
              </a:spcAft>
              <a:buSzPts val="5600"/>
              <a:buNone/>
              <a:defRPr sz="6156"/>
            </a:lvl6pPr>
            <a:lvl7pPr lvl="6" algn="ctr">
              <a:lnSpc>
                <a:spcPct val="100000"/>
              </a:lnSpc>
              <a:spcBef>
                <a:spcPts val="0"/>
              </a:spcBef>
              <a:spcAft>
                <a:spcPts val="0"/>
              </a:spcAft>
              <a:buSzPts val="5600"/>
              <a:buNone/>
              <a:defRPr sz="6156"/>
            </a:lvl7pPr>
            <a:lvl8pPr lvl="7" algn="ctr">
              <a:lnSpc>
                <a:spcPct val="100000"/>
              </a:lnSpc>
              <a:spcBef>
                <a:spcPts val="0"/>
              </a:spcBef>
              <a:spcAft>
                <a:spcPts val="0"/>
              </a:spcAft>
              <a:buSzPts val="5600"/>
              <a:buNone/>
              <a:defRPr sz="6156"/>
            </a:lvl8pPr>
            <a:lvl9pPr lvl="8" algn="ctr">
              <a:lnSpc>
                <a:spcPct val="100000"/>
              </a:lnSpc>
              <a:spcBef>
                <a:spcPts val="0"/>
              </a:spcBef>
              <a:spcAft>
                <a:spcPts val="0"/>
              </a:spcAft>
              <a:buSzPts val="5600"/>
              <a:buNone/>
              <a:defRPr sz="6156"/>
            </a:lvl9pPr>
          </a:lstStyle>
          <a:p>
            <a:endParaRPr/>
          </a:p>
        </p:txBody>
      </p:sp>
      <p:sp>
        <p:nvSpPr>
          <p:cNvPr id="12" name="Google Shape;12;p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84041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85307" y="4729215"/>
            <a:ext cx="18733486" cy="1850921"/>
          </a:xfrm>
          <a:prstGeom prst="rect">
            <a:avLst/>
          </a:prstGeom>
        </p:spPr>
        <p:txBody>
          <a:bodyPr spcFirstLastPara="1" wrap="square" lIns="182850" tIns="182850" rIns="182850" bIns="182850" anchor="ctr" anchorCtr="0">
            <a:normAutofit/>
          </a:bodyPr>
          <a:lstStyle>
            <a:lvl1pPr lvl="0" algn="ctr">
              <a:spcBef>
                <a:spcPts val="0"/>
              </a:spcBef>
              <a:spcAft>
                <a:spcPts val="0"/>
              </a:spcAft>
              <a:buSzPts val="7200"/>
              <a:buNone/>
              <a:defRPr sz="7915"/>
            </a:lvl1pPr>
            <a:lvl2pPr lvl="1" algn="ctr">
              <a:spcBef>
                <a:spcPts val="0"/>
              </a:spcBef>
              <a:spcAft>
                <a:spcPts val="0"/>
              </a:spcAft>
              <a:buSzPts val="7200"/>
              <a:buNone/>
              <a:defRPr sz="7915"/>
            </a:lvl2pPr>
            <a:lvl3pPr lvl="2" algn="ctr">
              <a:spcBef>
                <a:spcPts val="0"/>
              </a:spcBef>
              <a:spcAft>
                <a:spcPts val="0"/>
              </a:spcAft>
              <a:buSzPts val="7200"/>
              <a:buNone/>
              <a:defRPr sz="7915"/>
            </a:lvl3pPr>
            <a:lvl4pPr lvl="3" algn="ctr">
              <a:spcBef>
                <a:spcPts val="0"/>
              </a:spcBef>
              <a:spcAft>
                <a:spcPts val="0"/>
              </a:spcAft>
              <a:buSzPts val="7200"/>
              <a:buNone/>
              <a:defRPr sz="7915"/>
            </a:lvl4pPr>
            <a:lvl5pPr lvl="4" algn="ctr">
              <a:spcBef>
                <a:spcPts val="0"/>
              </a:spcBef>
              <a:spcAft>
                <a:spcPts val="0"/>
              </a:spcAft>
              <a:buSzPts val="7200"/>
              <a:buNone/>
              <a:defRPr sz="7915"/>
            </a:lvl5pPr>
            <a:lvl6pPr lvl="5" algn="ctr">
              <a:spcBef>
                <a:spcPts val="0"/>
              </a:spcBef>
              <a:spcAft>
                <a:spcPts val="0"/>
              </a:spcAft>
              <a:buSzPts val="7200"/>
              <a:buNone/>
              <a:defRPr sz="7915"/>
            </a:lvl6pPr>
            <a:lvl7pPr lvl="6" algn="ctr">
              <a:spcBef>
                <a:spcPts val="0"/>
              </a:spcBef>
              <a:spcAft>
                <a:spcPts val="0"/>
              </a:spcAft>
              <a:buSzPts val="7200"/>
              <a:buNone/>
              <a:defRPr sz="7915"/>
            </a:lvl7pPr>
            <a:lvl8pPr lvl="7" algn="ctr">
              <a:spcBef>
                <a:spcPts val="0"/>
              </a:spcBef>
              <a:spcAft>
                <a:spcPts val="0"/>
              </a:spcAft>
              <a:buSzPts val="7200"/>
              <a:buNone/>
              <a:defRPr sz="7915"/>
            </a:lvl8pPr>
            <a:lvl9pPr lvl="8" algn="ctr">
              <a:spcBef>
                <a:spcPts val="0"/>
              </a:spcBef>
              <a:spcAft>
                <a:spcPts val="0"/>
              </a:spcAft>
              <a:buSzPts val="7200"/>
              <a:buNone/>
              <a:defRPr sz="7915"/>
            </a:lvl9pPr>
          </a:lstStyle>
          <a:p>
            <a:endParaRPr/>
          </a:p>
        </p:txBody>
      </p:sp>
      <p:sp>
        <p:nvSpPr>
          <p:cNvPr id="15" name="Google Shape;15;p3"/>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004818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18" name="Google Shape;18;p4"/>
          <p:cNvSpPr txBox="1">
            <a:spLocks noGrp="1"/>
          </p:cNvSpPr>
          <p:nvPr>
            <p:ph type="body" idx="1"/>
          </p:nvPr>
        </p:nvSpPr>
        <p:spPr>
          <a:xfrm>
            <a:off x="685307" y="2534022"/>
            <a:ext cx="18733486" cy="7511862"/>
          </a:xfrm>
          <a:prstGeom prst="rect">
            <a:avLst/>
          </a:prstGeom>
        </p:spPr>
        <p:txBody>
          <a:bodyPr spcFirstLastPara="1" wrap="square" lIns="182850" tIns="182850" rIns="182850" bIns="182850" anchor="t"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19" name="Google Shape;19;p4"/>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9253390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2" name="Google Shape;22;p5"/>
          <p:cNvSpPr txBox="1">
            <a:spLocks noGrp="1"/>
          </p:cNvSpPr>
          <p:nvPr>
            <p:ph type="body" idx="1"/>
          </p:nvPr>
        </p:nvSpPr>
        <p:spPr>
          <a:xfrm>
            <a:off x="685307"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3" name="Google Shape;23;p5"/>
          <p:cNvSpPr txBox="1">
            <a:spLocks noGrp="1"/>
          </p:cNvSpPr>
          <p:nvPr>
            <p:ph type="body" idx="2"/>
          </p:nvPr>
        </p:nvSpPr>
        <p:spPr>
          <a:xfrm>
            <a:off x="10624568" y="2534022"/>
            <a:ext cx="8794225" cy="7511862"/>
          </a:xfrm>
          <a:prstGeom prst="rect">
            <a:avLst/>
          </a:prstGeom>
        </p:spPr>
        <p:txBody>
          <a:bodyPr spcFirstLastPara="1" wrap="square" lIns="182850" tIns="182850" rIns="182850" bIns="182850" anchor="t" anchorCtr="0">
            <a:normAutofit/>
          </a:bodyPr>
          <a:lstStyle>
            <a:lvl1pPr marL="502600" lvl="0" indent="-446756">
              <a:spcBef>
                <a:spcPts val="0"/>
              </a:spcBef>
              <a:spcAft>
                <a:spcPts val="0"/>
              </a:spcAft>
              <a:buSzPts val="2800"/>
              <a:buChar char="●"/>
              <a:defRPr sz="307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24" name="Google Shape;24;p5"/>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0612594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685307" y="978506"/>
            <a:ext cx="18733486" cy="1259233"/>
          </a:xfrm>
          <a:prstGeom prst="rect">
            <a:avLst/>
          </a:prstGeom>
        </p:spPr>
        <p:txBody>
          <a:bodyPr spcFirstLastPara="1" wrap="square" lIns="182850" tIns="182850" rIns="182850" bIns="182850" anchor="t" anchorCtr="0">
            <a:normAutofit/>
          </a:bodyPr>
          <a:lstStyle>
            <a:lvl1pPr lvl="0">
              <a:spcBef>
                <a:spcPts val="0"/>
              </a:spcBef>
              <a:spcAft>
                <a:spcPts val="0"/>
              </a:spcAft>
              <a:buSzPts val="5600"/>
              <a:buNone/>
              <a:defRPr/>
            </a:lvl1pPr>
            <a:lvl2pPr lvl="1">
              <a:spcBef>
                <a:spcPts val="0"/>
              </a:spcBef>
              <a:spcAft>
                <a:spcPts val="0"/>
              </a:spcAft>
              <a:buSzPts val="5600"/>
              <a:buNone/>
              <a:defRPr/>
            </a:lvl2pPr>
            <a:lvl3pPr lvl="2">
              <a:spcBef>
                <a:spcPts val="0"/>
              </a:spcBef>
              <a:spcAft>
                <a:spcPts val="0"/>
              </a:spcAft>
              <a:buSzPts val="5600"/>
              <a:buNone/>
              <a:defRPr/>
            </a:lvl3pPr>
            <a:lvl4pPr lvl="3">
              <a:spcBef>
                <a:spcPts val="0"/>
              </a:spcBef>
              <a:spcAft>
                <a:spcPts val="0"/>
              </a:spcAft>
              <a:buSzPts val="5600"/>
              <a:buNone/>
              <a:defRPr/>
            </a:lvl4pPr>
            <a:lvl5pPr lvl="4">
              <a:spcBef>
                <a:spcPts val="0"/>
              </a:spcBef>
              <a:spcAft>
                <a:spcPts val="0"/>
              </a:spcAft>
              <a:buSzPts val="5600"/>
              <a:buNone/>
              <a:defRPr/>
            </a:lvl5pPr>
            <a:lvl6pPr lvl="5">
              <a:spcBef>
                <a:spcPts val="0"/>
              </a:spcBef>
              <a:spcAft>
                <a:spcPts val="0"/>
              </a:spcAft>
              <a:buSzPts val="5600"/>
              <a:buNone/>
              <a:defRPr/>
            </a:lvl6pPr>
            <a:lvl7pPr lvl="6">
              <a:spcBef>
                <a:spcPts val="0"/>
              </a:spcBef>
              <a:spcAft>
                <a:spcPts val="0"/>
              </a:spcAft>
              <a:buSzPts val="5600"/>
              <a:buNone/>
              <a:defRPr/>
            </a:lvl7pPr>
            <a:lvl8pPr lvl="7">
              <a:spcBef>
                <a:spcPts val="0"/>
              </a:spcBef>
              <a:spcAft>
                <a:spcPts val="0"/>
              </a:spcAft>
              <a:buSzPts val="5600"/>
              <a:buNone/>
              <a:defRPr/>
            </a:lvl8pPr>
            <a:lvl9pPr lvl="8">
              <a:spcBef>
                <a:spcPts val="0"/>
              </a:spcBef>
              <a:spcAft>
                <a:spcPts val="0"/>
              </a:spcAft>
              <a:buSzPts val="5600"/>
              <a:buNone/>
              <a:defRPr/>
            </a:lvl9pPr>
          </a:lstStyle>
          <a:p>
            <a:endParaRPr/>
          </a:p>
        </p:txBody>
      </p:sp>
      <p:sp>
        <p:nvSpPr>
          <p:cNvPr id="27" name="Google Shape;27;p6"/>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161089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685307" y="1221634"/>
            <a:ext cx="6173700" cy="1661607"/>
          </a:xfrm>
          <a:prstGeom prst="rect">
            <a:avLst/>
          </a:prstGeom>
        </p:spPr>
        <p:txBody>
          <a:bodyPr spcFirstLastPara="1" wrap="square" lIns="182850" tIns="182850" rIns="182850" bIns="182850" anchor="b" anchorCtr="0">
            <a:normAutofit/>
          </a:bodyPr>
          <a:lstStyle>
            <a:lvl1pPr lvl="0">
              <a:spcBef>
                <a:spcPts val="0"/>
              </a:spcBef>
              <a:spcAft>
                <a:spcPts val="0"/>
              </a:spcAft>
              <a:buSzPts val="4800"/>
              <a:buNone/>
              <a:defRPr sz="5277"/>
            </a:lvl1pPr>
            <a:lvl2pPr lvl="1">
              <a:spcBef>
                <a:spcPts val="0"/>
              </a:spcBef>
              <a:spcAft>
                <a:spcPts val="0"/>
              </a:spcAft>
              <a:buSzPts val="4800"/>
              <a:buNone/>
              <a:defRPr sz="5277"/>
            </a:lvl2pPr>
            <a:lvl3pPr lvl="2">
              <a:spcBef>
                <a:spcPts val="0"/>
              </a:spcBef>
              <a:spcAft>
                <a:spcPts val="0"/>
              </a:spcAft>
              <a:buSzPts val="4800"/>
              <a:buNone/>
              <a:defRPr sz="5277"/>
            </a:lvl3pPr>
            <a:lvl4pPr lvl="3">
              <a:spcBef>
                <a:spcPts val="0"/>
              </a:spcBef>
              <a:spcAft>
                <a:spcPts val="0"/>
              </a:spcAft>
              <a:buSzPts val="4800"/>
              <a:buNone/>
              <a:defRPr sz="5277"/>
            </a:lvl4pPr>
            <a:lvl5pPr lvl="4">
              <a:spcBef>
                <a:spcPts val="0"/>
              </a:spcBef>
              <a:spcAft>
                <a:spcPts val="0"/>
              </a:spcAft>
              <a:buSzPts val="4800"/>
              <a:buNone/>
              <a:defRPr sz="5277"/>
            </a:lvl5pPr>
            <a:lvl6pPr lvl="5">
              <a:spcBef>
                <a:spcPts val="0"/>
              </a:spcBef>
              <a:spcAft>
                <a:spcPts val="0"/>
              </a:spcAft>
              <a:buSzPts val="4800"/>
              <a:buNone/>
              <a:defRPr sz="5277"/>
            </a:lvl6pPr>
            <a:lvl7pPr lvl="6">
              <a:spcBef>
                <a:spcPts val="0"/>
              </a:spcBef>
              <a:spcAft>
                <a:spcPts val="0"/>
              </a:spcAft>
              <a:buSzPts val="4800"/>
              <a:buNone/>
              <a:defRPr sz="5277"/>
            </a:lvl7pPr>
            <a:lvl8pPr lvl="7">
              <a:spcBef>
                <a:spcPts val="0"/>
              </a:spcBef>
              <a:spcAft>
                <a:spcPts val="0"/>
              </a:spcAft>
              <a:buSzPts val="4800"/>
              <a:buNone/>
              <a:defRPr sz="5277"/>
            </a:lvl8pPr>
            <a:lvl9pPr lvl="8">
              <a:spcBef>
                <a:spcPts val="0"/>
              </a:spcBef>
              <a:spcAft>
                <a:spcPts val="0"/>
              </a:spcAft>
              <a:buSzPts val="4800"/>
              <a:buNone/>
              <a:defRPr sz="5277"/>
            </a:lvl9pPr>
          </a:lstStyle>
          <a:p>
            <a:endParaRPr/>
          </a:p>
        </p:txBody>
      </p:sp>
      <p:sp>
        <p:nvSpPr>
          <p:cNvPr id="30" name="Google Shape;30;p7"/>
          <p:cNvSpPr txBox="1">
            <a:spLocks noGrp="1"/>
          </p:cNvSpPr>
          <p:nvPr>
            <p:ph type="body" idx="1"/>
          </p:nvPr>
        </p:nvSpPr>
        <p:spPr>
          <a:xfrm>
            <a:off x="685307" y="3055404"/>
            <a:ext cx="6173700" cy="6990755"/>
          </a:xfrm>
          <a:prstGeom prst="rect">
            <a:avLst/>
          </a:prstGeom>
        </p:spPr>
        <p:txBody>
          <a:bodyPr spcFirstLastPara="1" wrap="square" lIns="182850" tIns="182850" rIns="182850" bIns="182850" anchor="t" anchorCtr="0">
            <a:normAutofit/>
          </a:bodyPr>
          <a:lstStyle>
            <a:lvl1pPr marL="502600" lvl="0" indent="-418833">
              <a:spcBef>
                <a:spcPts val="0"/>
              </a:spcBef>
              <a:spcAft>
                <a:spcPts val="0"/>
              </a:spcAft>
              <a:buSzPts val="2400"/>
              <a:buChar char="●"/>
              <a:defRPr sz="2638"/>
            </a:lvl1pPr>
            <a:lvl2pPr marL="1005200" lvl="1" indent="-418833">
              <a:spcBef>
                <a:spcPts val="0"/>
              </a:spcBef>
              <a:spcAft>
                <a:spcPts val="0"/>
              </a:spcAft>
              <a:buSzPts val="2400"/>
              <a:buChar char="○"/>
              <a:defRPr sz="2638"/>
            </a:lvl2pPr>
            <a:lvl3pPr marL="1507800" lvl="2" indent="-418833">
              <a:spcBef>
                <a:spcPts val="0"/>
              </a:spcBef>
              <a:spcAft>
                <a:spcPts val="0"/>
              </a:spcAft>
              <a:buSzPts val="2400"/>
              <a:buChar char="■"/>
              <a:defRPr sz="2638"/>
            </a:lvl3pPr>
            <a:lvl4pPr marL="2010400" lvl="3" indent="-418833">
              <a:spcBef>
                <a:spcPts val="0"/>
              </a:spcBef>
              <a:spcAft>
                <a:spcPts val="0"/>
              </a:spcAft>
              <a:buSzPts val="2400"/>
              <a:buChar char="●"/>
              <a:defRPr sz="2638"/>
            </a:lvl4pPr>
            <a:lvl5pPr marL="2513000" lvl="4" indent="-418833">
              <a:spcBef>
                <a:spcPts val="0"/>
              </a:spcBef>
              <a:spcAft>
                <a:spcPts val="0"/>
              </a:spcAft>
              <a:buSzPts val="2400"/>
              <a:buChar char="○"/>
              <a:defRPr sz="2638"/>
            </a:lvl5pPr>
            <a:lvl6pPr marL="3015600" lvl="5" indent="-418833">
              <a:spcBef>
                <a:spcPts val="0"/>
              </a:spcBef>
              <a:spcAft>
                <a:spcPts val="0"/>
              </a:spcAft>
              <a:buSzPts val="2400"/>
              <a:buChar char="■"/>
              <a:defRPr sz="2638"/>
            </a:lvl6pPr>
            <a:lvl7pPr marL="3518200" lvl="6" indent="-418833">
              <a:spcBef>
                <a:spcPts val="0"/>
              </a:spcBef>
              <a:spcAft>
                <a:spcPts val="0"/>
              </a:spcAft>
              <a:buSzPts val="2400"/>
              <a:buChar char="●"/>
              <a:defRPr sz="2638"/>
            </a:lvl7pPr>
            <a:lvl8pPr marL="4020800" lvl="7" indent="-418833">
              <a:spcBef>
                <a:spcPts val="0"/>
              </a:spcBef>
              <a:spcAft>
                <a:spcPts val="0"/>
              </a:spcAft>
              <a:buSzPts val="2400"/>
              <a:buChar char="○"/>
              <a:defRPr sz="2638"/>
            </a:lvl8pPr>
            <a:lvl9pPr marL="4523400" lvl="8" indent="-418833">
              <a:spcBef>
                <a:spcPts val="0"/>
              </a:spcBef>
              <a:spcAft>
                <a:spcPts val="0"/>
              </a:spcAft>
              <a:buSzPts val="2400"/>
              <a:buChar char="■"/>
              <a:defRPr sz="2638"/>
            </a:lvl9pPr>
          </a:lstStyle>
          <a:p>
            <a:endParaRPr/>
          </a:p>
        </p:txBody>
      </p:sp>
      <p:sp>
        <p:nvSpPr>
          <p:cNvPr id="31" name="Google Shape;31;p7"/>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939575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1077869" y="989774"/>
            <a:ext cx="14000316" cy="8994710"/>
          </a:xfrm>
          <a:prstGeom prst="rect">
            <a:avLst/>
          </a:prstGeom>
        </p:spPr>
        <p:txBody>
          <a:bodyPr spcFirstLastPara="1" wrap="square" lIns="182850" tIns="182850" rIns="182850" bIns="182850" anchor="ctr" anchorCtr="0">
            <a:normAutofit/>
          </a:bodyPr>
          <a:lstStyle>
            <a:lvl1pPr lvl="0">
              <a:spcBef>
                <a:spcPts val="0"/>
              </a:spcBef>
              <a:spcAft>
                <a:spcPts val="0"/>
              </a:spcAft>
              <a:buSzPts val="9600"/>
              <a:buNone/>
              <a:defRPr sz="10553"/>
            </a:lvl1pPr>
            <a:lvl2pPr lvl="1">
              <a:spcBef>
                <a:spcPts val="0"/>
              </a:spcBef>
              <a:spcAft>
                <a:spcPts val="0"/>
              </a:spcAft>
              <a:buSzPts val="9600"/>
              <a:buNone/>
              <a:defRPr sz="10553"/>
            </a:lvl2pPr>
            <a:lvl3pPr lvl="2">
              <a:spcBef>
                <a:spcPts val="0"/>
              </a:spcBef>
              <a:spcAft>
                <a:spcPts val="0"/>
              </a:spcAft>
              <a:buSzPts val="9600"/>
              <a:buNone/>
              <a:defRPr sz="10553"/>
            </a:lvl3pPr>
            <a:lvl4pPr lvl="3">
              <a:spcBef>
                <a:spcPts val="0"/>
              </a:spcBef>
              <a:spcAft>
                <a:spcPts val="0"/>
              </a:spcAft>
              <a:buSzPts val="9600"/>
              <a:buNone/>
              <a:defRPr sz="10553"/>
            </a:lvl4pPr>
            <a:lvl5pPr lvl="4">
              <a:spcBef>
                <a:spcPts val="0"/>
              </a:spcBef>
              <a:spcAft>
                <a:spcPts val="0"/>
              </a:spcAft>
              <a:buSzPts val="9600"/>
              <a:buNone/>
              <a:defRPr sz="10553"/>
            </a:lvl5pPr>
            <a:lvl6pPr lvl="5">
              <a:spcBef>
                <a:spcPts val="0"/>
              </a:spcBef>
              <a:spcAft>
                <a:spcPts val="0"/>
              </a:spcAft>
              <a:buSzPts val="9600"/>
              <a:buNone/>
              <a:defRPr sz="10553"/>
            </a:lvl6pPr>
            <a:lvl7pPr lvl="6">
              <a:spcBef>
                <a:spcPts val="0"/>
              </a:spcBef>
              <a:spcAft>
                <a:spcPts val="0"/>
              </a:spcAft>
              <a:buSzPts val="9600"/>
              <a:buNone/>
              <a:defRPr sz="10553"/>
            </a:lvl7pPr>
            <a:lvl8pPr lvl="7">
              <a:spcBef>
                <a:spcPts val="0"/>
              </a:spcBef>
              <a:spcAft>
                <a:spcPts val="0"/>
              </a:spcAft>
              <a:buSzPts val="9600"/>
              <a:buNone/>
              <a:defRPr sz="10553"/>
            </a:lvl8pPr>
            <a:lvl9pPr lvl="8">
              <a:spcBef>
                <a:spcPts val="0"/>
              </a:spcBef>
              <a:spcAft>
                <a:spcPts val="0"/>
              </a:spcAft>
              <a:buSzPts val="9600"/>
              <a:buNone/>
              <a:defRPr sz="10553"/>
            </a:lvl9pPr>
          </a:lstStyle>
          <a:p>
            <a:endParaRPr/>
          </a:p>
        </p:txBody>
      </p:sp>
      <p:sp>
        <p:nvSpPr>
          <p:cNvPr id="34" name="Google Shape;34;p8"/>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9656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36" name="Google Shape;36;p9"/>
          <p:cNvSpPr/>
          <p:nvPr/>
        </p:nvSpPr>
        <p:spPr>
          <a:xfrm>
            <a:off x="10052050" y="-275"/>
            <a:ext cx="10052050" cy="11309350"/>
          </a:xfrm>
          <a:prstGeom prst="rect">
            <a:avLst/>
          </a:prstGeom>
          <a:solidFill>
            <a:schemeClr val="lt2"/>
          </a:solidFill>
          <a:ln>
            <a:noFill/>
          </a:ln>
        </p:spPr>
        <p:txBody>
          <a:bodyPr spcFirstLastPara="1" wrap="square" lIns="201008" tIns="201008" rIns="201008" bIns="201008" anchor="ctr" anchorCtr="0">
            <a:noAutofit/>
          </a:bodyPr>
          <a:lstStyle/>
          <a:p>
            <a:pPr marL="0" lvl="0" indent="0" algn="l" rtl="0">
              <a:spcBef>
                <a:spcPts val="0"/>
              </a:spcBef>
              <a:spcAft>
                <a:spcPts val="0"/>
              </a:spcAft>
              <a:buNone/>
            </a:pPr>
            <a:endParaRPr sz="1979"/>
          </a:p>
        </p:txBody>
      </p:sp>
      <p:sp>
        <p:nvSpPr>
          <p:cNvPr id="37" name="Google Shape;37;p9"/>
          <p:cNvSpPr txBox="1">
            <a:spLocks noGrp="1"/>
          </p:cNvSpPr>
          <p:nvPr>
            <p:ph type="title"/>
          </p:nvPr>
        </p:nvSpPr>
        <p:spPr>
          <a:xfrm>
            <a:off x="583731" y="2711463"/>
            <a:ext cx="8893822" cy="3259230"/>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8400"/>
              <a:buNone/>
              <a:defRPr sz="9234"/>
            </a:lvl1pPr>
            <a:lvl2pPr lvl="1" algn="ctr">
              <a:spcBef>
                <a:spcPts val="0"/>
              </a:spcBef>
              <a:spcAft>
                <a:spcPts val="0"/>
              </a:spcAft>
              <a:buSzPts val="8400"/>
              <a:buNone/>
              <a:defRPr sz="9234"/>
            </a:lvl2pPr>
            <a:lvl3pPr lvl="2" algn="ctr">
              <a:spcBef>
                <a:spcPts val="0"/>
              </a:spcBef>
              <a:spcAft>
                <a:spcPts val="0"/>
              </a:spcAft>
              <a:buSzPts val="8400"/>
              <a:buNone/>
              <a:defRPr sz="9234"/>
            </a:lvl3pPr>
            <a:lvl4pPr lvl="3" algn="ctr">
              <a:spcBef>
                <a:spcPts val="0"/>
              </a:spcBef>
              <a:spcAft>
                <a:spcPts val="0"/>
              </a:spcAft>
              <a:buSzPts val="8400"/>
              <a:buNone/>
              <a:defRPr sz="9234"/>
            </a:lvl4pPr>
            <a:lvl5pPr lvl="4" algn="ctr">
              <a:spcBef>
                <a:spcPts val="0"/>
              </a:spcBef>
              <a:spcAft>
                <a:spcPts val="0"/>
              </a:spcAft>
              <a:buSzPts val="8400"/>
              <a:buNone/>
              <a:defRPr sz="9234"/>
            </a:lvl5pPr>
            <a:lvl6pPr lvl="5" algn="ctr">
              <a:spcBef>
                <a:spcPts val="0"/>
              </a:spcBef>
              <a:spcAft>
                <a:spcPts val="0"/>
              </a:spcAft>
              <a:buSzPts val="8400"/>
              <a:buNone/>
              <a:defRPr sz="9234"/>
            </a:lvl6pPr>
            <a:lvl7pPr lvl="6" algn="ctr">
              <a:spcBef>
                <a:spcPts val="0"/>
              </a:spcBef>
              <a:spcAft>
                <a:spcPts val="0"/>
              </a:spcAft>
              <a:buSzPts val="8400"/>
              <a:buNone/>
              <a:defRPr sz="9234"/>
            </a:lvl7pPr>
            <a:lvl8pPr lvl="7" algn="ctr">
              <a:spcBef>
                <a:spcPts val="0"/>
              </a:spcBef>
              <a:spcAft>
                <a:spcPts val="0"/>
              </a:spcAft>
              <a:buSzPts val="8400"/>
              <a:buNone/>
              <a:defRPr sz="9234"/>
            </a:lvl8pPr>
            <a:lvl9pPr lvl="8" algn="ctr">
              <a:spcBef>
                <a:spcPts val="0"/>
              </a:spcBef>
              <a:spcAft>
                <a:spcPts val="0"/>
              </a:spcAft>
              <a:buSzPts val="8400"/>
              <a:buNone/>
              <a:defRPr sz="9234"/>
            </a:lvl9pPr>
          </a:lstStyle>
          <a:p>
            <a:endParaRPr/>
          </a:p>
        </p:txBody>
      </p:sp>
      <p:sp>
        <p:nvSpPr>
          <p:cNvPr id="38" name="Google Shape;38;p9"/>
          <p:cNvSpPr txBox="1">
            <a:spLocks noGrp="1"/>
          </p:cNvSpPr>
          <p:nvPr>
            <p:ph type="subTitle" idx="1"/>
          </p:nvPr>
        </p:nvSpPr>
        <p:spPr>
          <a:xfrm>
            <a:off x="583731" y="6163305"/>
            <a:ext cx="8893822" cy="2715695"/>
          </a:xfrm>
          <a:prstGeom prst="rect">
            <a:avLst/>
          </a:prstGeom>
        </p:spPr>
        <p:txBody>
          <a:bodyPr spcFirstLastPara="1" wrap="square" lIns="182850" tIns="182850" rIns="182850" bIns="182850" anchor="t" anchorCtr="0">
            <a:normAutofit/>
          </a:bodyPr>
          <a:lstStyle>
            <a:lvl1pPr lvl="0" algn="ctr">
              <a:lnSpc>
                <a:spcPct val="100000"/>
              </a:lnSpc>
              <a:spcBef>
                <a:spcPts val="0"/>
              </a:spcBef>
              <a:spcAft>
                <a:spcPts val="0"/>
              </a:spcAft>
              <a:buSzPts val="4200"/>
              <a:buNone/>
              <a:defRPr sz="4617"/>
            </a:lvl1pPr>
            <a:lvl2pPr lvl="1" algn="ctr">
              <a:lnSpc>
                <a:spcPct val="100000"/>
              </a:lnSpc>
              <a:spcBef>
                <a:spcPts val="0"/>
              </a:spcBef>
              <a:spcAft>
                <a:spcPts val="0"/>
              </a:spcAft>
              <a:buSzPts val="4200"/>
              <a:buNone/>
              <a:defRPr sz="4617"/>
            </a:lvl2pPr>
            <a:lvl3pPr lvl="2" algn="ctr">
              <a:lnSpc>
                <a:spcPct val="100000"/>
              </a:lnSpc>
              <a:spcBef>
                <a:spcPts val="0"/>
              </a:spcBef>
              <a:spcAft>
                <a:spcPts val="0"/>
              </a:spcAft>
              <a:buSzPts val="4200"/>
              <a:buNone/>
              <a:defRPr sz="4617"/>
            </a:lvl3pPr>
            <a:lvl4pPr lvl="3" algn="ctr">
              <a:lnSpc>
                <a:spcPct val="100000"/>
              </a:lnSpc>
              <a:spcBef>
                <a:spcPts val="0"/>
              </a:spcBef>
              <a:spcAft>
                <a:spcPts val="0"/>
              </a:spcAft>
              <a:buSzPts val="4200"/>
              <a:buNone/>
              <a:defRPr sz="4617"/>
            </a:lvl4pPr>
            <a:lvl5pPr lvl="4" algn="ctr">
              <a:lnSpc>
                <a:spcPct val="100000"/>
              </a:lnSpc>
              <a:spcBef>
                <a:spcPts val="0"/>
              </a:spcBef>
              <a:spcAft>
                <a:spcPts val="0"/>
              </a:spcAft>
              <a:buSzPts val="4200"/>
              <a:buNone/>
              <a:defRPr sz="4617"/>
            </a:lvl5pPr>
            <a:lvl6pPr lvl="5" algn="ctr">
              <a:lnSpc>
                <a:spcPct val="100000"/>
              </a:lnSpc>
              <a:spcBef>
                <a:spcPts val="0"/>
              </a:spcBef>
              <a:spcAft>
                <a:spcPts val="0"/>
              </a:spcAft>
              <a:buSzPts val="4200"/>
              <a:buNone/>
              <a:defRPr sz="4617"/>
            </a:lvl6pPr>
            <a:lvl7pPr lvl="6" algn="ctr">
              <a:lnSpc>
                <a:spcPct val="100000"/>
              </a:lnSpc>
              <a:spcBef>
                <a:spcPts val="0"/>
              </a:spcBef>
              <a:spcAft>
                <a:spcPts val="0"/>
              </a:spcAft>
              <a:buSzPts val="4200"/>
              <a:buNone/>
              <a:defRPr sz="4617"/>
            </a:lvl7pPr>
            <a:lvl8pPr lvl="7" algn="ctr">
              <a:lnSpc>
                <a:spcPct val="100000"/>
              </a:lnSpc>
              <a:spcBef>
                <a:spcPts val="0"/>
              </a:spcBef>
              <a:spcAft>
                <a:spcPts val="0"/>
              </a:spcAft>
              <a:buSzPts val="4200"/>
              <a:buNone/>
              <a:defRPr sz="4617"/>
            </a:lvl8pPr>
            <a:lvl9pPr lvl="8" algn="ctr">
              <a:lnSpc>
                <a:spcPct val="100000"/>
              </a:lnSpc>
              <a:spcBef>
                <a:spcPts val="0"/>
              </a:spcBef>
              <a:spcAft>
                <a:spcPts val="0"/>
              </a:spcAft>
              <a:buSzPts val="4200"/>
              <a:buNone/>
              <a:defRPr sz="4617"/>
            </a:lvl9pPr>
          </a:lstStyle>
          <a:p>
            <a:endParaRPr/>
          </a:p>
        </p:txBody>
      </p:sp>
      <p:sp>
        <p:nvSpPr>
          <p:cNvPr id="39" name="Google Shape;39;p9"/>
          <p:cNvSpPr txBox="1">
            <a:spLocks noGrp="1"/>
          </p:cNvSpPr>
          <p:nvPr>
            <p:ph type="body" idx="2"/>
          </p:nvPr>
        </p:nvSpPr>
        <p:spPr>
          <a:xfrm>
            <a:off x="10860040" y="1592071"/>
            <a:ext cx="8436071" cy="8124658"/>
          </a:xfrm>
          <a:prstGeom prst="rect">
            <a:avLst/>
          </a:prstGeom>
        </p:spPr>
        <p:txBody>
          <a:bodyPr spcFirstLastPara="1" wrap="square" lIns="182850" tIns="182850" rIns="182850" bIns="182850" anchor="ctr" anchorCtr="0">
            <a:normAutofit/>
          </a:bodyPr>
          <a:lstStyle>
            <a:lvl1pPr marL="502600" lvl="0" indent="-502600">
              <a:spcBef>
                <a:spcPts val="0"/>
              </a:spcBef>
              <a:spcAft>
                <a:spcPts val="0"/>
              </a:spcAft>
              <a:buSzPts val="3600"/>
              <a:buChar char="●"/>
              <a:defRPr/>
            </a:lvl1pPr>
            <a:lvl2pPr marL="1005200" lvl="1" indent="-446756">
              <a:spcBef>
                <a:spcPts val="0"/>
              </a:spcBef>
              <a:spcAft>
                <a:spcPts val="0"/>
              </a:spcAft>
              <a:buSzPts val="2800"/>
              <a:buChar char="○"/>
              <a:defRPr/>
            </a:lvl2pPr>
            <a:lvl3pPr marL="1507800" lvl="2" indent="-446756">
              <a:spcBef>
                <a:spcPts val="0"/>
              </a:spcBef>
              <a:spcAft>
                <a:spcPts val="0"/>
              </a:spcAft>
              <a:buSzPts val="2800"/>
              <a:buChar char="■"/>
              <a:defRPr/>
            </a:lvl3pPr>
            <a:lvl4pPr marL="2010400" lvl="3" indent="-446756">
              <a:spcBef>
                <a:spcPts val="0"/>
              </a:spcBef>
              <a:spcAft>
                <a:spcPts val="0"/>
              </a:spcAft>
              <a:buSzPts val="2800"/>
              <a:buChar char="●"/>
              <a:defRPr/>
            </a:lvl4pPr>
            <a:lvl5pPr marL="2513000" lvl="4" indent="-446756">
              <a:spcBef>
                <a:spcPts val="0"/>
              </a:spcBef>
              <a:spcAft>
                <a:spcPts val="0"/>
              </a:spcAft>
              <a:buSzPts val="2800"/>
              <a:buChar char="○"/>
              <a:defRPr/>
            </a:lvl5pPr>
            <a:lvl6pPr marL="3015600" lvl="5" indent="-446756">
              <a:spcBef>
                <a:spcPts val="0"/>
              </a:spcBef>
              <a:spcAft>
                <a:spcPts val="0"/>
              </a:spcAft>
              <a:buSzPts val="2800"/>
              <a:buChar char="■"/>
              <a:defRPr/>
            </a:lvl6pPr>
            <a:lvl7pPr marL="3518200" lvl="6" indent="-446756">
              <a:spcBef>
                <a:spcPts val="0"/>
              </a:spcBef>
              <a:spcAft>
                <a:spcPts val="0"/>
              </a:spcAft>
              <a:buSzPts val="2800"/>
              <a:buChar char="●"/>
              <a:defRPr/>
            </a:lvl7pPr>
            <a:lvl8pPr marL="4020800" lvl="7" indent="-446756">
              <a:spcBef>
                <a:spcPts val="0"/>
              </a:spcBef>
              <a:spcAft>
                <a:spcPts val="0"/>
              </a:spcAft>
              <a:buSzPts val="2800"/>
              <a:buChar char="○"/>
              <a:defRPr/>
            </a:lvl8pPr>
            <a:lvl9pPr marL="4523400" lvl="8" indent="-446756">
              <a:spcBef>
                <a:spcPts val="0"/>
              </a:spcBef>
              <a:spcAft>
                <a:spcPts val="0"/>
              </a:spcAft>
              <a:buSzPts val="2800"/>
              <a:buChar char="■"/>
              <a:defRPr/>
            </a:lvl9pPr>
          </a:lstStyle>
          <a:p>
            <a:endParaRPr/>
          </a:p>
        </p:txBody>
      </p:sp>
      <p:sp>
        <p:nvSpPr>
          <p:cNvPr id="40" name="Google Shape;40;p9"/>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8246292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685307" y="9302042"/>
            <a:ext cx="13189028" cy="1330473"/>
          </a:xfrm>
          <a:prstGeom prst="rect">
            <a:avLst/>
          </a:prstGeom>
        </p:spPr>
        <p:txBody>
          <a:bodyPr spcFirstLastPara="1" wrap="square" lIns="182850" tIns="182850" rIns="182850" bIns="182850" anchor="ctr" anchorCtr="0">
            <a:normAutofit/>
          </a:bodyPr>
          <a:lstStyle>
            <a:lvl1pPr marL="502600" lvl="0" indent="-251300">
              <a:lnSpc>
                <a:spcPct val="100000"/>
              </a:lnSpc>
              <a:spcBef>
                <a:spcPts val="0"/>
              </a:spcBef>
              <a:spcAft>
                <a:spcPts val="0"/>
              </a:spcAft>
              <a:buSzPts val="3600"/>
              <a:buNone/>
              <a:defRPr/>
            </a:lvl1pPr>
          </a:lstStyle>
          <a:p>
            <a:endParaRPr/>
          </a:p>
        </p:txBody>
      </p:sp>
      <p:sp>
        <p:nvSpPr>
          <p:cNvPr id="43" name="Google Shape;43;p10"/>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605527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685307" y="2432109"/>
            <a:ext cx="18733486" cy="4317276"/>
          </a:xfrm>
          <a:prstGeom prst="rect">
            <a:avLst/>
          </a:prstGeom>
        </p:spPr>
        <p:txBody>
          <a:bodyPr spcFirstLastPara="1" wrap="square" lIns="182850" tIns="182850" rIns="182850" bIns="182850" anchor="b" anchorCtr="0">
            <a:normAutofit/>
          </a:bodyPr>
          <a:lstStyle>
            <a:lvl1pPr lvl="0" algn="ctr">
              <a:spcBef>
                <a:spcPts val="0"/>
              </a:spcBef>
              <a:spcAft>
                <a:spcPts val="0"/>
              </a:spcAft>
              <a:buSzPts val="24000"/>
              <a:buNone/>
              <a:defRPr sz="26383"/>
            </a:lvl1pPr>
            <a:lvl2pPr lvl="1" algn="ctr">
              <a:spcBef>
                <a:spcPts val="0"/>
              </a:spcBef>
              <a:spcAft>
                <a:spcPts val="0"/>
              </a:spcAft>
              <a:buSzPts val="24000"/>
              <a:buNone/>
              <a:defRPr sz="26383"/>
            </a:lvl2pPr>
            <a:lvl3pPr lvl="2" algn="ctr">
              <a:spcBef>
                <a:spcPts val="0"/>
              </a:spcBef>
              <a:spcAft>
                <a:spcPts val="0"/>
              </a:spcAft>
              <a:buSzPts val="24000"/>
              <a:buNone/>
              <a:defRPr sz="26383"/>
            </a:lvl3pPr>
            <a:lvl4pPr lvl="3" algn="ctr">
              <a:spcBef>
                <a:spcPts val="0"/>
              </a:spcBef>
              <a:spcAft>
                <a:spcPts val="0"/>
              </a:spcAft>
              <a:buSzPts val="24000"/>
              <a:buNone/>
              <a:defRPr sz="26383"/>
            </a:lvl4pPr>
            <a:lvl5pPr lvl="4" algn="ctr">
              <a:spcBef>
                <a:spcPts val="0"/>
              </a:spcBef>
              <a:spcAft>
                <a:spcPts val="0"/>
              </a:spcAft>
              <a:buSzPts val="24000"/>
              <a:buNone/>
              <a:defRPr sz="26383"/>
            </a:lvl5pPr>
            <a:lvl6pPr lvl="5" algn="ctr">
              <a:spcBef>
                <a:spcPts val="0"/>
              </a:spcBef>
              <a:spcAft>
                <a:spcPts val="0"/>
              </a:spcAft>
              <a:buSzPts val="24000"/>
              <a:buNone/>
              <a:defRPr sz="26383"/>
            </a:lvl6pPr>
            <a:lvl7pPr lvl="6" algn="ctr">
              <a:spcBef>
                <a:spcPts val="0"/>
              </a:spcBef>
              <a:spcAft>
                <a:spcPts val="0"/>
              </a:spcAft>
              <a:buSzPts val="24000"/>
              <a:buNone/>
              <a:defRPr sz="26383"/>
            </a:lvl7pPr>
            <a:lvl8pPr lvl="7" algn="ctr">
              <a:spcBef>
                <a:spcPts val="0"/>
              </a:spcBef>
              <a:spcAft>
                <a:spcPts val="0"/>
              </a:spcAft>
              <a:buSzPts val="24000"/>
              <a:buNone/>
              <a:defRPr sz="26383"/>
            </a:lvl8pPr>
            <a:lvl9pPr lvl="8" algn="ctr">
              <a:spcBef>
                <a:spcPts val="0"/>
              </a:spcBef>
              <a:spcAft>
                <a:spcPts val="0"/>
              </a:spcAft>
              <a:buSzPts val="24000"/>
              <a:buNone/>
              <a:defRPr sz="26383"/>
            </a:lvl9pPr>
          </a:lstStyle>
          <a:p>
            <a:r>
              <a:t>xx%</a:t>
            </a:r>
          </a:p>
        </p:txBody>
      </p:sp>
      <p:sp>
        <p:nvSpPr>
          <p:cNvPr id="46" name="Google Shape;46;p11"/>
          <p:cNvSpPr txBox="1">
            <a:spLocks noGrp="1"/>
          </p:cNvSpPr>
          <p:nvPr>
            <p:ph type="body" idx="1"/>
          </p:nvPr>
        </p:nvSpPr>
        <p:spPr>
          <a:xfrm>
            <a:off x="685307" y="6931003"/>
            <a:ext cx="18733486" cy="2860154"/>
          </a:xfrm>
          <a:prstGeom prst="rect">
            <a:avLst/>
          </a:prstGeom>
        </p:spPr>
        <p:txBody>
          <a:bodyPr spcFirstLastPara="1" wrap="square" lIns="182850" tIns="182850" rIns="182850" bIns="182850" anchor="t" anchorCtr="0">
            <a:normAutofit/>
          </a:bodyPr>
          <a:lstStyle>
            <a:lvl1pPr marL="502600" lvl="0" indent="-502600" algn="ctr">
              <a:spcBef>
                <a:spcPts val="0"/>
              </a:spcBef>
              <a:spcAft>
                <a:spcPts val="0"/>
              </a:spcAft>
              <a:buSzPts val="3600"/>
              <a:buChar char="●"/>
              <a:defRPr/>
            </a:lvl1pPr>
            <a:lvl2pPr marL="1005200" lvl="1" indent="-446756" algn="ctr">
              <a:spcBef>
                <a:spcPts val="0"/>
              </a:spcBef>
              <a:spcAft>
                <a:spcPts val="0"/>
              </a:spcAft>
              <a:buSzPts val="2800"/>
              <a:buChar char="○"/>
              <a:defRPr/>
            </a:lvl2pPr>
            <a:lvl3pPr marL="1507800" lvl="2" indent="-446756" algn="ctr">
              <a:spcBef>
                <a:spcPts val="0"/>
              </a:spcBef>
              <a:spcAft>
                <a:spcPts val="0"/>
              </a:spcAft>
              <a:buSzPts val="2800"/>
              <a:buChar char="■"/>
              <a:defRPr/>
            </a:lvl3pPr>
            <a:lvl4pPr marL="2010400" lvl="3" indent="-446756" algn="ctr">
              <a:spcBef>
                <a:spcPts val="0"/>
              </a:spcBef>
              <a:spcAft>
                <a:spcPts val="0"/>
              </a:spcAft>
              <a:buSzPts val="2800"/>
              <a:buChar char="●"/>
              <a:defRPr/>
            </a:lvl4pPr>
            <a:lvl5pPr marL="2513000" lvl="4" indent="-446756" algn="ctr">
              <a:spcBef>
                <a:spcPts val="0"/>
              </a:spcBef>
              <a:spcAft>
                <a:spcPts val="0"/>
              </a:spcAft>
              <a:buSzPts val="2800"/>
              <a:buChar char="○"/>
              <a:defRPr/>
            </a:lvl5pPr>
            <a:lvl6pPr marL="3015600" lvl="5" indent="-446756" algn="ctr">
              <a:spcBef>
                <a:spcPts val="0"/>
              </a:spcBef>
              <a:spcAft>
                <a:spcPts val="0"/>
              </a:spcAft>
              <a:buSzPts val="2800"/>
              <a:buChar char="■"/>
              <a:defRPr/>
            </a:lvl6pPr>
            <a:lvl7pPr marL="3518200" lvl="6" indent="-446756" algn="ctr">
              <a:spcBef>
                <a:spcPts val="0"/>
              </a:spcBef>
              <a:spcAft>
                <a:spcPts val="0"/>
              </a:spcAft>
              <a:buSzPts val="2800"/>
              <a:buChar char="●"/>
              <a:defRPr/>
            </a:lvl7pPr>
            <a:lvl8pPr marL="4020800" lvl="7" indent="-446756" algn="ctr">
              <a:spcBef>
                <a:spcPts val="0"/>
              </a:spcBef>
              <a:spcAft>
                <a:spcPts val="0"/>
              </a:spcAft>
              <a:buSzPts val="2800"/>
              <a:buChar char="○"/>
              <a:defRPr/>
            </a:lvl8pPr>
            <a:lvl9pPr marL="4523400" lvl="8" indent="-446756" algn="ctr">
              <a:spcBef>
                <a:spcPts val="0"/>
              </a:spcBef>
              <a:spcAft>
                <a:spcPts val="0"/>
              </a:spcAft>
              <a:buSzPts val="2800"/>
              <a:buChar char="■"/>
              <a:defRPr/>
            </a:lvl9pPr>
          </a:lstStyle>
          <a:p>
            <a:endParaRPr/>
          </a:p>
        </p:txBody>
      </p:sp>
      <p:sp>
        <p:nvSpPr>
          <p:cNvPr id="47" name="Google Shape;47;p11"/>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123275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18627640" y="10253320"/>
            <a:ext cx="1206378" cy="865434"/>
          </a:xfrm>
          <a:prstGeom prst="rect">
            <a:avLst/>
          </a:prstGeom>
        </p:spPr>
        <p:txBody>
          <a:bodyPr spcFirstLastPara="1" wrap="square" lIns="182850" tIns="182850" rIns="182850" bIns="182850"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6229352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8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82157" y="602119"/>
            <a:ext cx="17339786" cy="2185952"/>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1382157" y="3010591"/>
            <a:ext cx="17339786" cy="717567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382157" y="10482093"/>
            <a:ext cx="4523423" cy="602118"/>
          </a:xfrm>
          <a:prstGeom prst="rect">
            <a:avLst/>
          </a:prstGeom>
        </p:spPr>
        <p:txBody>
          <a:bodyPr vert="horz" lIns="91440" tIns="45720" rIns="91440" bIns="45720" rtlCol="0" anchor="ctr"/>
          <a:lstStyle>
            <a:lvl1pPr algn="l">
              <a:defRPr sz="1979">
                <a:solidFill>
                  <a:schemeClr val="tx1">
                    <a:tint val="75000"/>
                  </a:schemeClr>
                </a:solidFill>
              </a:defRPr>
            </a:lvl1pPr>
          </a:lstStyle>
          <a:p>
            <a:fld id="{1D8BD707-D9CF-40AE-B4C6-C98DA3205C09}" type="datetimeFigureOut">
              <a:rPr lang="en-US" smtClean="0"/>
              <a:t>12/18/2025</a:t>
            </a:fld>
            <a:endParaRPr lang="en-US"/>
          </a:p>
        </p:txBody>
      </p:sp>
      <p:sp>
        <p:nvSpPr>
          <p:cNvPr id="5" name="Footer Placeholder 4"/>
          <p:cNvSpPr>
            <a:spLocks noGrp="1"/>
          </p:cNvSpPr>
          <p:nvPr>
            <p:ph type="ftr" sz="quarter" idx="3"/>
          </p:nvPr>
        </p:nvSpPr>
        <p:spPr>
          <a:xfrm>
            <a:off x="6659483" y="10482093"/>
            <a:ext cx="6785134" cy="602118"/>
          </a:xfrm>
          <a:prstGeom prst="rect">
            <a:avLst/>
          </a:prstGeom>
        </p:spPr>
        <p:txBody>
          <a:bodyPr vert="horz" lIns="91440" tIns="45720" rIns="91440" bIns="45720" rtlCol="0" anchor="ctr"/>
          <a:lstStyle>
            <a:lvl1pPr algn="ctr">
              <a:defRPr sz="197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4198520" y="10482093"/>
            <a:ext cx="4523423" cy="602118"/>
          </a:xfrm>
          <a:prstGeom prst="rect">
            <a:avLst/>
          </a:prstGeom>
        </p:spPr>
        <p:txBody>
          <a:bodyPr vert="horz" lIns="91440" tIns="45720" rIns="91440" bIns="45720" rtlCol="0" anchor="ctr"/>
          <a:lstStyle>
            <a:lvl1pPr algn="r">
              <a:defRPr sz="1979">
                <a:solidFill>
                  <a:schemeClr val="tx1">
                    <a:tint val="75000"/>
                  </a:schemeClr>
                </a:solidFill>
              </a:defRPr>
            </a:lvl1pPr>
          </a:lstStyle>
          <a:p>
            <a:fld id="{B6F15528-21DE-4FAA-801E-634DDDAF4B2B}" type="slidenum">
              <a:rPr lang="en-GB" smtClean="0"/>
              <a:t>‹#›</a:t>
            </a:fld>
            <a:endParaRPr lang="en-GB"/>
          </a:p>
        </p:txBody>
      </p:sp>
      <p:pic>
        <p:nvPicPr>
          <p:cNvPr id="7" name="Picture 6">
            <a:extLst>
              <a:ext uri="{FF2B5EF4-FFF2-40B4-BE49-F238E27FC236}">
                <a16:creationId xmlns:a16="http://schemas.microsoft.com/office/drawing/2014/main" id="{15D0A0B7-B72F-0645-9E36-A4A9FEF7E163}"/>
              </a:ext>
            </a:extLst>
          </p:cNvPr>
          <p:cNvPicPr>
            <a:picLocks noChangeAspect="1"/>
          </p:cNvPicPr>
          <p:nvPr userDrawn="1"/>
        </p:nvPicPr>
        <p:blipFill>
          <a:blip r:embed="rId14">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Tree>
    <p:extLst>
      <p:ext uri="{BB962C8B-B14F-4D97-AF65-F5344CB8AC3E}">
        <p14:creationId xmlns:p14="http://schemas.microsoft.com/office/powerpoint/2010/main" val="1694084067"/>
      </p:ext>
    </p:extLst>
  </p:cSld>
  <p:clrMap bg1="lt1" tx1="dk1" bg2="lt2" tx2="dk2" accent1="accent1" accent2="accent2" accent3="accent3" accent4="accent4" accent5="accent5" accent6="accent6" hlink="hlink" folHlink="folHlink"/>
  <p:sldLayoutIdLst>
    <p:sldLayoutId id="2147483771" r:id="rId1"/>
    <p:sldLayoutId id="2147483772" r:id="rId2"/>
    <p:sldLayoutId id="2147483773" r:id="rId3"/>
    <p:sldLayoutId id="2147483774" r:id="rId4"/>
    <p:sldLayoutId id="2147483775" r:id="rId5"/>
    <p:sldLayoutId id="2147483776" r:id="rId6"/>
    <p:sldLayoutId id="2147483777" r:id="rId7"/>
    <p:sldLayoutId id="2147483778" r:id="rId8"/>
    <p:sldLayoutId id="2147483779" r:id="rId9"/>
    <p:sldLayoutId id="2147483780" r:id="rId10"/>
    <p:sldLayoutId id="2147483781" r:id="rId11"/>
  </p:sldLayoutIdLst>
  <p:txStyles>
    <p:titleStyle>
      <a:lvl1pPr algn="l" defTabSz="1507846" rtl="0" eaLnBrk="1" latinLnBrk="0" hangingPunct="1">
        <a:lnSpc>
          <a:spcPct val="90000"/>
        </a:lnSpc>
        <a:spcBef>
          <a:spcPct val="0"/>
        </a:spcBef>
        <a:buNone/>
        <a:defRPr sz="7256" kern="1200">
          <a:solidFill>
            <a:schemeClr val="tx1"/>
          </a:solidFill>
          <a:latin typeface="Lato" panose="020F0502020204030203" pitchFamily="34" charset="0"/>
          <a:ea typeface="Lato" panose="020F0502020204030203" pitchFamily="34" charset="0"/>
          <a:cs typeface="Lato" panose="020F0502020204030203" pitchFamily="34" charset="0"/>
        </a:defRPr>
      </a:lvl1pPr>
    </p:titleStyle>
    <p:bodyStyle>
      <a:lvl1pPr marL="376961" indent="-376961" algn="l" defTabSz="1507846" rtl="0" eaLnBrk="1" latinLnBrk="0" hangingPunct="1">
        <a:lnSpc>
          <a:spcPct val="90000"/>
        </a:lnSpc>
        <a:spcBef>
          <a:spcPts val="1649"/>
        </a:spcBef>
        <a:buFont typeface="Arial" panose="020B0604020202020204" pitchFamily="34" charset="0"/>
        <a:buChar char="•"/>
        <a:defRPr sz="4617" kern="1200">
          <a:solidFill>
            <a:schemeClr val="tx1"/>
          </a:solidFill>
          <a:latin typeface="Lato" panose="020F0502020204030203" pitchFamily="34" charset="0"/>
          <a:ea typeface="Lato" panose="020F0502020204030203" pitchFamily="34" charset="0"/>
          <a:cs typeface="Lato" panose="020F0502020204030203" pitchFamily="34" charset="0"/>
        </a:defRPr>
      </a:lvl1pPr>
      <a:lvl2pPr marL="1130884" indent="-376961" algn="l" defTabSz="1507846" rtl="0" eaLnBrk="1" latinLnBrk="0" hangingPunct="1">
        <a:lnSpc>
          <a:spcPct val="90000"/>
        </a:lnSpc>
        <a:spcBef>
          <a:spcPts val="824"/>
        </a:spcBef>
        <a:buFont typeface="Arial" panose="020B0604020202020204" pitchFamily="34" charset="0"/>
        <a:buChar char="•"/>
        <a:defRPr sz="3958" kern="1200">
          <a:solidFill>
            <a:schemeClr val="tx1"/>
          </a:solidFill>
          <a:latin typeface="Lato" panose="020F0502020204030203" pitchFamily="34" charset="0"/>
          <a:ea typeface="Lato" panose="020F0502020204030203" pitchFamily="34" charset="0"/>
          <a:cs typeface="Lato" panose="020F0502020204030203" pitchFamily="34" charset="0"/>
        </a:defRPr>
      </a:lvl2pPr>
      <a:lvl3pPr marL="1884807" indent="-376961" algn="l" defTabSz="1507846" rtl="0" eaLnBrk="1" latinLnBrk="0" hangingPunct="1">
        <a:lnSpc>
          <a:spcPct val="90000"/>
        </a:lnSpc>
        <a:spcBef>
          <a:spcPts val="824"/>
        </a:spcBef>
        <a:buFont typeface="Arial" panose="020B0604020202020204" pitchFamily="34" charset="0"/>
        <a:buChar char="•"/>
        <a:defRPr sz="3298" kern="1200">
          <a:solidFill>
            <a:schemeClr val="tx1"/>
          </a:solidFill>
          <a:latin typeface="Lato" panose="020F0502020204030203" pitchFamily="34" charset="0"/>
          <a:ea typeface="Lato" panose="020F0502020204030203" pitchFamily="34" charset="0"/>
          <a:cs typeface="Lato" panose="020F0502020204030203" pitchFamily="34" charset="0"/>
        </a:defRPr>
      </a:lvl3pPr>
      <a:lvl4pPr marL="2638730"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Lato" panose="020F0502020204030203" pitchFamily="34" charset="0"/>
          <a:ea typeface="Lato" panose="020F0502020204030203" pitchFamily="34" charset="0"/>
          <a:cs typeface="Lato" panose="020F0502020204030203" pitchFamily="34" charset="0"/>
        </a:defRPr>
      </a:lvl4pPr>
      <a:lvl5pPr marL="3392653"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Lato" panose="020F0502020204030203" pitchFamily="34" charset="0"/>
          <a:ea typeface="Lato" panose="020F0502020204030203" pitchFamily="34" charset="0"/>
          <a:cs typeface="Lato" panose="020F0502020204030203" pitchFamily="34" charset="0"/>
        </a:defRPr>
      </a:lvl5pPr>
      <a:lvl6pPr marL="4146575"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6pPr>
      <a:lvl7pPr marL="4900498"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7pPr>
      <a:lvl8pPr marL="5654421"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8pPr>
      <a:lvl9pPr marL="6408344" indent="-376961" algn="l" defTabSz="1507846" rtl="0" eaLnBrk="1" latinLnBrk="0" hangingPunct="1">
        <a:lnSpc>
          <a:spcPct val="90000"/>
        </a:lnSpc>
        <a:spcBef>
          <a:spcPts val="824"/>
        </a:spcBef>
        <a:buFont typeface="Arial" panose="020B0604020202020204" pitchFamily="34" charset="0"/>
        <a:buChar char="•"/>
        <a:defRPr sz="2968" kern="1200">
          <a:solidFill>
            <a:schemeClr val="tx1"/>
          </a:solidFill>
          <a:latin typeface="+mn-lt"/>
          <a:ea typeface="+mn-ea"/>
          <a:cs typeface="+mn-cs"/>
        </a:defRPr>
      </a:lvl9pPr>
    </p:bodyStyle>
    <p:otherStyle>
      <a:defPPr>
        <a:defRPr lang="en-US"/>
      </a:defPPr>
      <a:lvl1pPr marL="0" algn="l" defTabSz="1507846" rtl="0" eaLnBrk="1" latinLnBrk="0" hangingPunct="1">
        <a:defRPr sz="2968" kern="1200">
          <a:solidFill>
            <a:schemeClr val="tx1"/>
          </a:solidFill>
          <a:latin typeface="+mn-lt"/>
          <a:ea typeface="+mn-ea"/>
          <a:cs typeface="+mn-cs"/>
        </a:defRPr>
      </a:lvl1pPr>
      <a:lvl2pPr marL="753923" algn="l" defTabSz="1507846" rtl="0" eaLnBrk="1" latinLnBrk="0" hangingPunct="1">
        <a:defRPr sz="2968" kern="1200">
          <a:solidFill>
            <a:schemeClr val="tx1"/>
          </a:solidFill>
          <a:latin typeface="+mn-lt"/>
          <a:ea typeface="+mn-ea"/>
          <a:cs typeface="+mn-cs"/>
        </a:defRPr>
      </a:lvl2pPr>
      <a:lvl3pPr marL="1507846" algn="l" defTabSz="1507846" rtl="0" eaLnBrk="1" latinLnBrk="0" hangingPunct="1">
        <a:defRPr sz="2968" kern="1200">
          <a:solidFill>
            <a:schemeClr val="tx1"/>
          </a:solidFill>
          <a:latin typeface="+mn-lt"/>
          <a:ea typeface="+mn-ea"/>
          <a:cs typeface="+mn-cs"/>
        </a:defRPr>
      </a:lvl3pPr>
      <a:lvl4pPr marL="2261768" algn="l" defTabSz="1507846" rtl="0" eaLnBrk="1" latinLnBrk="0" hangingPunct="1">
        <a:defRPr sz="2968" kern="1200">
          <a:solidFill>
            <a:schemeClr val="tx1"/>
          </a:solidFill>
          <a:latin typeface="+mn-lt"/>
          <a:ea typeface="+mn-ea"/>
          <a:cs typeface="+mn-cs"/>
        </a:defRPr>
      </a:lvl4pPr>
      <a:lvl5pPr marL="3015691" algn="l" defTabSz="1507846" rtl="0" eaLnBrk="1" latinLnBrk="0" hangingPunct="1">
        <a:defRPr sz="2968" kern="1200">
          <a:solidFill>
            <a:schemeClr val="tx1"/>
          </a:solidFill>
          <a:latin typeface="+mn-lt"/>
          <a:ea typeface="+mn-ea"/>
          <a:cs typeface="+mn-cs"/>
        </a:defRPr>
      </a:lvl5pPr>
      <a:lvl6pPr marL="3769614" algn="l" defTabSz="1507846" rtl="0" eaLnBrk="1" latinLnBrk="0" hangingPunct="1">
        <a:defRPr sz="2968" kern="1200">
          <a:solidFill>
            <a:schemeClr val="tx1"/>
          </a:solidFill>
          <a:latin typeface="+mn-lt"/>
          <a:ea typeface="+mn-ea"/>
          <a:cs typeface="+mn-cs"/>
        </a:defRPr>
      </a:lvl6pPr>
      <a:lvl7pPr marL="4523537" algn="l" defTabSz="1507846" rtl="0" eaLnBrk="1" latinLnBrk="0" hangingPunct="1">
        <a:defRPr sz="2968" kern="1200">
          <a:solidFill>
            <a:schemeClr val="tx1"/>
          </a:solidFill>
          <a:latin typeface="+mn-lt"/>
          <a:ea typeface="+mn-ea"/>
          <a:cs typeface="+mn-cs"/>
        </a:defRPr>
      </a:lvl7pPr>
      <a:lvl8pPr marL="5277460" algn="l" defTabSz="1507846" rtl="0" eaLnBrk="1" latinLnBrk="0" hangingPunct="1">
        <a:defRPr sz="2968" kern="1200">
          <a:solidFill>
            <a:schemeClr val="tx1"/>
          </a:solidFill>
          <a:latin typeface="+mn-lt"/>
          <a:ea typeface="+mn-ea"/>
          <a:cs typeface="+mn-cs"/>
        </a:defRPr>
      </a:lvl8pPr>
      <a:lvl9pPr marL="6031382" algn="l" defTabSz="1507846" rtl="0" eaLnBrk="1" latinLnBrk="0" hangingPunct="1">
        <a:defRPr sz="2968"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685307" y="978506"/>
            <a:ext cx="18733486" cy="1259233"/>
          </a:xfrm>
          <a:prstGeom prst="rect">
            <a:avLst/>
          </a:prstGeom>
          <a:noFill/>
          <a:ln>
            <a:noFill/>
          </a:ln>
        </p:spPr>
        <p:txBody>
          <a:bodyPr spcFirstLastPara="1" wrap="square" lIns="182850" tIns="182850" rIns="182850" bIns="182850" anchor="t" anchorCtr="0">
            <a:normAutofit/>
          </a:bodyPr>
          <a:lstStyle>
            <a:lvl1pPr lvl="0">
              <a:spcBef>
                <a:spcPts val="0"/>
              </a:spcBef>
              <a:spcAft>
                <a:spcPts val="0"/>
              </a:spcAft>
              <a:buClr>
                <a:schemeClr val="dk1"/>
              </a:buClr>
              <a:buSzPts val="5600"/>
              <a:buNone/>
              <a:defRPr sz="5600">
                <a:solidFill>
                  <a:schemeClr val="dk1"/>
                </a:solidFill>
              </a:defRPr>
            </a:lvl1pPr>
            <a:lvl2pPr lvl="1">
              <a:spcBef>
                <a:spcPts val="0"/>
              </a:spcBef>
              <a:spcAft>
                <a:spcPts val="0"/>
              </a:spcAft>
              <a:buClr>
                <a:schemeClr val="dk1"/>
              </a:buClr>
              <a:buSzPts val="5600"/>
              <a:buNone/>
              <a:defRPr sz="5600">
                <a:solidFill>
                  <a:schemeClr val="dk1"/>
                </a:solidFill>
              </a:defRPr>
            </a:lvl2pPr>
            <a:lvl3pPr lvl="2">
              <a:spcBef>
                <a:spcPts val="0"/>
              </a:spcBef>
              <a:spcAft>
                <a:spcPts val="0"/>
              </a:spcAft>
              <a:buClr>
                <a:schemeClr val="dk1"/>
              </a:buClr>
              <a:buSzPts val="5600"/>
              <a:buNone/>
              <a:defRPr sz="5600">
                <a:solidFill>
                  <a:schemeClr val="dk1"/>
                </a:solidFill>
              </a:defRPr>
            </a:lvl3pPr>
            <a:lvl4pPr lvl="3">
              <a:spcBef>
                <a:spcPts val="0"/>
              </a:spcBef>
              <a:spcAft>
                <a:spcPts val="0"/>
              </a:spcAft>
              <a:buClr>
                <a:schemeClr val="dk1"/>
              </a:buClr>
              <a:buSzPts val="5600"/>
              <a:buNone/>
              <a:defRPr sz="5600">
                <a:solidFill>
                  <a:schemeClr val="dk1"/>
                </a:solidFill>
              </a:defRPr>
            </a:lvl4pPr>
            <a:lvl5pPr lvl="4">
              <a:spcBef>
                <a:spcPts val="0"/>
              </a:spcBef>
              <a:spcAft>
                <a:spcPts val="0"/>
              </a:spcAft>
              <a:buClr>
                <a:schemeClr val="dk1"/>
              </a:buClr>
              <a:buSzPts val="5600"/>
              <a:buNone/>
              <a:defRPr sz="5600">
                <a:solidFill>
                  <a:schemeClr val="dk1"/>
                </a:solidFill>
              </a:defRPr>
            </a:lvl5pPr>
            <a:lvl6pPr lvl="5">
              <a:spcBef>
                <a:spcPts val="0"/>
              </a:spcBef>
              <a:spcAft>
                <a:spcPts val="0"/>
              </a:spcAft>
              <a:buClr>
                <a:schemeClr val="dk1"/>
              </a:buClr>
              <a:buSzPts val="5600"/>
              <a:buNone/>
              <a:defRPr sz="5600">
                <a:solidFill>
                  <a:schemeClr val="dk1"/>
                </a:solidFill>
              </a:defRPr>
            </a:lvl6pPr>
            <a:lvl7pPr lvl="6">
              <a:spcBef>
                <a:spcPts val="0"/>
              </a:spcBef>
              <a:spcAft>
                <a:spcPts val="0"/>
              </a:spcAft>
              <a:buClr>
                <a:schemeClr val="dk1"/>
              </a:buClr>
              <a:buSzPts val="5600"/>
              <a:buNone/>
              <a:defRPr sz="5600">
                <a:solidFill>
                  <a:schemeClr val="dk1"/>
                </a:solidFill>
              </a:defRPr>
            </a:lvl7pPr>
            <a:lvl8pPr lvl="7">
              <a:spcBef>
                <a:spcPts val="0"/>
              </a:spcBef>
              <a:spcAft>
                <a:spcPts val="0"/>
              </a:spcAft>
              <a:buClr>
                <a:schemeClr val="dk1"/>
              </a:buClr>
              <a:buSzPts val="5600"/>
              <a:buNone/>
              <a:defRPr sz="5600">
                <a:solidFill>
                  <a:schemeClr val="dk1"/>
                </a:solidFill>
              </a:defRPr>
            </a:lvl8pPr>
            <a:lvl9pPr lvl="8">
              <a:spcBef>
                <a:spcPts val="0"/>
              </a:spcBef>
              <a:spcAft>
                <a:spcPts val="0"/>
              </a:spcAft>
              <a:buClr>
                <a:schemeClr val="dk1"/>
              </a:buClr>
              <a:buSzPts val="5600"/>
              <a:buNone/>
              <a:defRPr sz="5600">
                <a:solidFill>
                  <a:schemeClr val="dk1"/>
                </a:solidFill>
              </a:defRPr>
            </a:lvl9pPr>
          </a:lstStyle>
          <a:p>
            <a:endParaRPr/>
          </a:p>
        </p:txBody>
      </p:sp>
      <p:sp>
        <p:nvSpPr>
          <p:cNvPr id="7" name="Google Shape;7;p1"/>
          <p:cNvSpPr txBox="1">
            <a:spLocks noGrp="1"/>
          </p:cNvSpPr>
          <p:nvPr>
            <p:ph type="body" idx="1"/>
          </p:nvPr>
        </p:nvSpPr>
        <p:spPr>
          <a:xfrm>
            <a:off x="685307" y="2534022"/>
            <a:ext cx="18733486" cy="7511862"/>
          </a:xfrm>
          <a:prstGeom prst="rect">
            <a:avLst/>
          </a:prstGeom>
          <a:noFill/>
          <a:ln>
            <a:noFill/>
          </a:ln>
        </p:spPr>
        <p:txBody>
          <a:bodyPr spcFirstLastPara="1" wrap="square" lIns="182850" tIns="182850" rIns="182850" bIns="182850" anchor="t" anchorCtr="0">
            <a:normAutofit/>
          </a:bodyPr>
          <a:lstStyle>
            <a:lvl1pPr marL="457200" lvl="0" indent="-457200">
              <a:lnSpc>
                <a:spcPct val="115000"/>
              </a:lnSpc>
              <a:spcBef>
                <a:spcPts val="0"/>
              </a:spcBef>
              <a:spcAft>
                <a:spcPts val="0"/>
              </a:spcAft>
              <a:buClr>
                <a:schemeClr val="dk2"/>
              </a:buClr>
              <a:buSzPts val="3600"/>
              <a:buChar char="●"/>
              <a:defRPr sz="3600">
                <a:solidFill>
                  <a:schemeClr val="dk2"/>
                </a:solidFill>
              </a:defRPr>
            </a:lvl1pPr>
            <a:lvl2pPr marL="914400" lvl="1" indent="-406400">
              <a:lnSpc>
                <a:spcPct val="115000"/>
              </a:lnSpc>
              <a:spcBef>
                <a:spcPts val="0"/>
              </a:spcBef>
              <a:spcAft>
                <a:spcPts val="0"/>
              </a:spcAft>
              <a:buClr>
                <a:schemeClr val="dk2"/>
              </a:buClr>
              <a:buSzPts val="2800"/>
              <a:buChar char="○"/>
              <a:defRPr sz="2800">
                <a:solidFill>
                  <a:schemeClr val="dk2"/>
                </a:solidFill>
              </a:defRPr>
            </a:lvl2pPr>
            <a:lvl3pPr marL="1371600" lvl="2" indent="-406400">
              <a:lnSpc>
                <a:spcPct val="115000"/>
              </a:lnSpc>
              <a:spcBef>
                <a:spcPts val="0"/>
              </a:spcBef>
              <a:spcAft>
                <a:spcPts val="0"/>
              </a:spcAft>
              <a:buClr>
                <a:schemeClr val="dk2"/>
              </a:buClr>
              <a:buSzPts val="2800"/>
              <a:buChar char="■"/>
              <a:defRPr sz="2800">
                <a:solidFill>
                  <a:schemeClr val="dk2"/>
                </a:solidFill>
              </a:defRPr>
            </a:lvl3pPr>
            <a:lvl4pPr marL="1828800" lvl="3" indent="-406400">
              <a:lnSpc>
                <a:spcPct val="115000"/>
              </a:lnSpc>
              <a:spcBef>
                <a:spcPts val="0"/>
              </a:spcBef>
              <a:spcAft>
                <a:spcPts val="0"/>
              </a:spcAft>
              <a:buClr>
                <a:schemeClr val="dk2"/>
              </a:buClr>
              <a:buSzPts val="2800"/>
              <a:buChar char="●"/>
              <a:defRPr sz="2800">
                <a:solidFill>
                  <a:schemeClr val="dk2"/>
                </a:solidFill>
              </a:defRPr>
            </a:lvl4pPr>
            <a:lvl5pPr marL="2286000" lvl="4" indent="-406400">
              <a:lnSpc>
                <a:spcPct val="115000"/>
              </a:lnSpc>
              <a:spcBef>
                <a:spcPts val="0"/>
              </a:spcBef>
              <a:spcAft>
                <a:spcPts val="0"/>
              </a:spcAft>
              <a:buClr>
                <a:schemeClr val="dk2"/>
              </a:buClr>
              <a:buSzPts val="2800"/>
              <a:buChar char="○"/>
              <a:defRPr sz="2800">
                <a:solidFill>
                  <a:schemeClr val="dk2"/>
                </a:solidFill>
              </a:defRPr>
            </a:lvl5pPr>
            <a:lvl6pPr marL="2743200" lvl="5" indent="-406400">
              <a:lnSpc>
                <a:spcPct val="115000"/>
              </a:lnSpc>
              <a:spcBef>
                <a:spcPts val="0"/>
              </a:spcBef>
              <a:spcAft>
                <a:spcPts val="0"/>
              </a:spcAft>
              <a:buClr>
                <a:schemeClr val="dk2"/>
              </a:buClr>
              <a:buSzPts val="2800"/>
              <a:buChar char="■"/>
              <a:defRPr sz="2800">
                <a:solidFill>
                  <a:schemeClr val="dk2"/>
                </a:solidFill>
              </a:defRPr>
            </a:lvl6pPr>
            <a:lvl7pPr marL="3200400" lvl="6" indent="-406400">
              <a:lnSpc>
                <a:spcPct val="115000"/>
              </a:lnSpc>
              <a:spcBef>
                <a:spcPts val="0"/>
              </a:spcBef>
              <a:spcAft>
                <a:spcPts val="0"/>
              </a:spcAft>
              <a:buClr>
                <a:schemeClr val="dk2"/>
              </a:buClr>
              <a:buSzPts val="2800"/>
              <a:buChar char="●"/>
              <a:defRPr sz="2800">
                <a:solidFill>
                  <a:schemeClr val="dk2"/>
                </a:solidFill>
              </a:defRPr>
            </a:lvl7pPr>
            <a:lvl8pPr marL="3657600" lvl="7" indent="-406400">
              <a:lnSpc>
                <a:spcPct val="115000"/>
              </a:lnSpc>
              <a:spcBef>
                <a:spcPts val="0"/>
              </a:spcBef>
              <a:spcAft>
                <a:spcPts val="0"/>
              </a:spcAft>
              <a:buClr>
                <a:schemeClr val="dk2"/>
              </a:buClr>
              <a:buSzPts val="2800"/>
              <a:buChar char="○"/>
              <a:defRPr sz="2800">
                <a:solidFill>
                  <a:schemeClr val="dk2"/>
                </a:solidFill>
              </a:defRPr>
            </a:lvl8pPr>
            <a:lvl9pPr marL="4114800" lvl="8" indent="-406400">
              <a:lnSpc>
                <a:spcPct val="115000"/>
              </a:lnSpc>
              <a:spcBef>
                <a:spcPts val="0"/>
              </a:spcBef>
              <a:spcAft>
                <a:spcPts val="0"/>
              </a:spcAft>
              <a:buClr>
                <a:schemeClr val="dk2"/>
              </a:buClr>
              <a:buSzPts val="2800"/>
              <a:buChar char="■"/>
              <a:defRPr sz="2800">
                <a:solidFill>
                  <a:schemeClr val="dk2"/>
                </a:solidFill>
              </a:defRPr>
            </a:lvl9pPr>
          </a:lstStyle>
          <a:p>
            <a:endParaRPr/>
          </a:p>
        </p:txBody>
      </p:sp>
      <p:sp>
        <p:nvSpPr>
          <p:cNvPr id="8" name="Google Shape;8;p1"/>
          <p:cNvSpPr txBox="1">
            <a:spLocks noGrp="1"/>
          </p:cNvSpPr>
          <p:nvPr>
            <p:ph type="sldNum" idx="12"/>
          </p:nvPr>
        </p:nvSpPr>
        <p:spPr>
          <a:xfrm>
            <a:off x="18627640" y="10253320"/>
            <a:ext cx="1206378" cy="865434"/>
          </a:xfrm>
          <a:prstGeom prst="rect">
            <a:avLst/>
          </a:prstGeom>
          <a:noFill/>
          <a:ln>
            <a:noFill/>
          </a:ln>
        </p:spPr>
        <p:txBody>
          <a:bodyPr spcFirstLastPara="1" wrap="square" lIns="182850" tIns="182850" rIns="182850" bIns="182850" anchor="ctr" anchorCtr="0">
            <a:normAutofit/>
          </a:bodyPr>
          <a:lstStyle>
            <a:lvl1pPr lvl="0" algn="r">
              <a:buNone/>
              <a:defRPr sz="2199">
                <a:solidFill>
                  <a:schemeClr val="dk2"/>
                </a:solidFill>
              </a:defRPr>
            </a:lvl1pPr>
            <a:lvl2pPr lvl="1" algn="r">
              <a:buNone/>
              <a:defRPr sz="2199">
                <a:solidFill>
                  <a:schemeClr val="dk2"/>
                </a:solidFill>
              </a:defRPr>
            </a:lvl2pPr>
            <a:lvl3pPr lvl="2" algn="r">
              <a:buNone/>
              <a:defRPr sz="2199">
                <a:solidFill>
                  <a:schemeClr val="dk2"/>
                </a:solidFill>
              </a:defRPr>
            </a:lvl3pPr>
            <a:lvl4pPr lvl="3" algn="r">
              <a:buNone/>
              <a:defRPr sz="2199">
                <a:solidFill>
                  <a:schemeClr val="dk2"/>
                </a:solidFill>
              </a:defRPr>
            </a:lvl4pPr>
            <a:lvl5pPr lvl="4" algn="r">
              <a:buNone/>
              <a:defRPr sz="2199">
                <a:solidFill>
                  <a:schemeClr val="dk2"/>
                </a:solidFill>
              </a:defRPr>
            </a:lvl5pPr>
            <a:lvl6pPr lvl="5" algn="r">
              <a:buNone/>
              <a:defRPr sz="2199">
                <a:solidFill>
                  <a:schemeClr val="dk2"/>
                </a:solidFill>
              </a:defRPr>
            </a:lvl6pPr>
            <a:lvl7pPr lvl="6" algn="r">
              <a:buNone/>
              <a:defRPr sz="2199">
                <a:solidFill>
                  <a:schemeClr val="dk2"/>
                </a:solidFill>
              </a:defRPr>
            </a:lvl7pPr>
            <a:lvl8pPr lvl="7" algn="r">
              <a:buNone/>
              <a:defRPr sz="2199">
                <a:solidFill>
                  <a:schemeClr val="dk2"/>
                </a:solidFill>
              </a:defRPr>
            </a:lvl8pPr>
            <a:lvl9pPr lvl="8" algn="r">
              <a:buNone/>
              <a:defRPr sz="2199">
                <a:solidFill>
                  <a:schemeClr val="dk2"/>
                </a:solidFil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757309264"/>
      </p:ext>
    </p:extLst>
  </p:cSld>
  <p:clrMap bg1="lt1" tx1="dk1" bg2="dk2" tx2="lt2" accent1="accent1" accent2="accent2" accent3="accent3" accent4="accent4" accent5="accent5" accent6="accent6" hlink="hlink" folHlink="folHlink"/>
  <p:sldLayoutIdLst>
    <p:sldLayoutId id="2147483783" r:id="rId1"/>
    <p:sldLayoutId id="2147483784" r:id="rId2"/>
    <p:sldLayoutId id="2147483785" r:id="rId3"/>
    <p:sldLayoutId id="2147483786" r:id="rId4"/>
    <p:sldLayoutId id="2147483787" r:id="rId5"/>
    <p:sldLayoutId id="2147483788" r:id="rId6"/>
    <p:sldLayoutId id="2147483789" r:id="rId7"/>
    <p:sldLayoutId id="2147483790" r:id="rId8"/>
    <p:sldLayoutId id="2147483791" r:id="rId9"/>
    <p:sldLayoutId id="2147483792" r:id="rId10"/>
    <p:sldLayoutId id="214748379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www.totalclothing.com/"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53"/>
        <p:cNvGrpSpPr/>
        <p:nvPr/>
      </p:nvGrpSpPr>
      <p:grpSpPr>
        <a:xfrm>
          <a:off x="0" y="0"/>
          <a:ext cx="0" cy="0"/>
          <a:chOff x="0" y="0"/>
          <a:chExt cx="0" cy="0"/>
        </a:xfrm>
      </p:grpSpPr>
      <p:sp>
        <p:nvSpPr>
          <p:cNvPr id="54" name="Google Shape;54;p13"/>
          <p:cNvSpPr txBox="1"/>
          <p:nvPr/>
        </p:nvSpPr>
        <p:spPr>
          <a:xfrm>
            <a:off x="1413676" y="4163917"/>
            <a:ext cx="8860263" cy="2234026"/>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buClr>
                <a:srgbClr val="000000"/>
              </a:buClr>
            </a:pPr>
            <a:r>
              <a:rPr lang="en-GB" sz="6599" b="1" dirty="0">
                <a:solidFill>
                  <a:srgbClr val="FFFFFF"/>
                </a:solidFill>
                <a:latin typeface="Lato"/>
                <a:ea typeface="Lato"/>
                <a:cs typeface="Lato"/>
                <a:sym typeface="Lato"/>
              </a:rPr>
              <a:t>Nursery:</a:t>
            </a:r>
            <a:endParaRPr lang="en-GB" sz="6599" b="1" dirty="0">
              <a:solidFill>
                <a:srgbClr val="FFFFFF"/>
              </a:solidFill>
              <a:latin typeface="Lato"/>
              <a:ea typeface="Lato"/>
              <a:cs typeface="Lato"/>
              <a:sym typeface="Arial"/>
            </a:endParaRPr>
          </a:p>
          <a:p>
            <a:pPr defTabSz="457165">
              <a:buClr>
                <a:srgbClr val="000000"/>
              </a:buClr>
            </a:pPr>
            <a:r>
              <a:rPr lang="en-GB" sz="6599" b="1" dirty="0">
                <a:solidFill>
                  <a:srgbClr val="FFFFFF"/>
                </a:solidFill>
                <a:latin typeface="Lato"/>
                <a:ea typeface="Lato"/>
                <a:cs typeface="Lato"/>
                <a:sym typeface="Arial"/>
              </a:rPr>
              <a:t>Spring Curriculum</a:t>
            </a:r>
          </a:p>
        </p:txBody>
      </p:sp>
      <p:sp>
        <p:nvSpPr>
          <p:cNvPr id="55" name="Google Shape;55;p13"/>
          <p:cNvSpPr txBox="1"/>
          <p:nvPr/>
        </p:nvSpPr>
        <p:spPr>
          <a:xfrm>
            <a:off x="1341627" y="7205790"/>
            <a:ext cx="8914303" cy="627688"/>
          </a:xfrm>
          <a:prstGeom prst="rect">
            <a:avLst/>
          </a:prstGeom>
          <a:noFill/>
          <a:ln>
            <a:noFill/>
          </a:ln>
        </p:spPr>
        <p:txBody>
          <a:bodyPr spcFirstLastPara="1" wrap="square" lIns="100497" tIns="100497" rIns="100497" bIns="100497" anchor="t" anchorCtr="0">
            <a:spAutoFit/>
          </a:bodyPr>
          <a:lstStyle>
            <a:defPPr>
              <a:defRPr lang="en-US"/>
            </a:defPPr>
            <a:lvl1pPr marL="0" algn="l" defTabSz="415869" rtl="0" eaLnBrk="1" latinLnBrk="0" hangingPunct="1">
              <a:defRPr sz="1637" kern="1200">
                <a:solidFill>
                  <a:schemeClr val="tx1"/>
                </a:solidFill>
                <a:latin typeface="+mn-lt"/>
                <a:ea typeface="+mn-ea"/>
                <a:cs typeface="+mn-cs"/>
              </a:defRPr>
            </a:lvl1pPr>
            <a:lvl2pPr marL="415869" algn="l" defTabSz="415869" rtl="0" eaLnBrk="1" latinLnBrk="0" hangingPunct="1">
              <a:defRPr sz="1637" kern="1200">
                <a:solidFill>
                  <a:schemeClr val="tx1"/>
                </a:solidFill>
                <a:latin typeface="+mn-lt"/>
                <a:ea typeface="+mn-ea"/>
                <a:cs typeface="+mn-cs"/>
              </a:defRPr>
            </a:lvl2pPr>
            <a:lvl3pPr marL="831738" algn="l" defTabSz="415869" rtl="0" eaLnBrk="1" latinLnBrk="0" hangingPunct="1">
              <a:defRPr sz="1637" kern="1200">
                <a:solidFill>
                  <a:schemeClr val="tx1"/>
                </a:solidFill>
                <a:latin typeface="+mn-lt"/>
                <a:ea typeface="+mn-ea"/>
                <a:cs typeface="+mn-cs"/>
              </a:defRPr>
            </a:lvl3pPr>
            <a:lvl4pPr marL="1247607" algn="l" defTabSz="415869" rtl="0" eaLnBrk="1" latinLnBrk="0" hangingPunct="1">
              <a:defRPr sz="1637" kern="1200">
                <a:solidFill>
                  <a:schemeClr val="tx1"/>
                </a:solidFill>
                <a:latin typeface="+mn-lt"/>
                <a:ea typeface="+mn-ea"/>
                <a:cs typeface="+mn-cs"/>
              </a:defRPr>
            </a:lvl4pPr>
            <a:lvl5pPr marL="1663476" algn="l" defTabSz="415869" rtl="0" eaLnBrk="1" latinLnBrk="0" hangingPunct="1">
              <a:defRPr sz="1637" kern="1200">
                <a:solidFill>
                  <a:schemeClr val="tx1"/>
                </a:solidFill>
                <a:latin typeface="+mn-lt"/>
                <a:ea typeface="+mn-ea"/>
                <a:cs typeface="+mn-cs"/>
              </a:defRPr>
            </a:lvl5pPr>
            <a:lvl6pPr marL="2079346" algn="l" defTabSz="415869" rtl="0" eaLnBrk="1" latinLnBrk="0" hangingPunct="1">
              <a:defRPr sz="1637" kern="1200">
                <a:solidFill>
                  <a:schemeClr val="tx1"/>
                </a:solidFill>
                <a:latin typeface="+mn-lt"/>
                <a:ea typeface="+mn-ea"/>
                <a:cs typeface="+mn-cs"/>
              </a:defRPr>
            </a:lvl6pPr>
            <a:lvl7pPr marL="2495215" algn="l" defTabSz="415869" rtl="0" eaLnBrk="1" latinLnBrk="0" hangingPunct="1">
              <a:defRPr sz="1637" kern="1200">
                <a:solidFill>
                  <a:schemeClr val="tx1"/>
                </a:solidFill>
                <a:latin typeface="+mn-lt"/>
                <a:ea typeface="+mn-ea"/>
                <a:cs typeface="+mn-cs"/>
              </a:defRPr>
            </a:lvl7pPr>
            <a:lvl8pPr marL="2911084" algn="l" defTabSz="415869" rtl="0" eaLnBrk="1" latinLnBrk="0" hangingPunct="1">
              <a:defRPr sz="1637" kern="1200">
                <a:solidFill>
                  <a:schemeClr val="tx1"/>
                </a:solidFill>
                <a:latin typeface="+mn-lt"/>
                <a:ea typeface="+mn-ea"/>
                <a:cs typeface="+mn-cs"/>
              </a:defRPr>
            </a:lvl8pPr>
            <a:lvl9pPr marL="3326953" algn="l" defTabSz="415869" rtl="0" eaLnBrk="1" latinLnBrk="0" hangingPunct="1">
              <a:defRPr sz="1637" kern="1200">
                <a:solidFill>
                  <a:schemeClr val="tx1"/>
                </a:solidFill>
                <a:latin typeface="+mn-lt"/>
                <a:ea typeface="+mn-ea"/>
                <a:cs typeface="+mn-cs"/>
              </a:defRPr>
            </a:lvl9pPr>
          </a:lstStyle>
          <a:p>
            <a:pPr defTabSz="457165">
              <a:lnSpc>
                <a:spcPct val="115000"/>
              </a:lnSpc>
              <a:buClr>
                <a:srgbClr val="000000"/>
              </a:buClr>
            </a:pPr>
            <a:r>
              <a:rPr lang="en-GB" sz="2400" dirty="0">
                <a:solidFill>
                  <a:srgbClr val="FFFFFF"/>
                </a:solidFill>
                <a:latin typeface="Lato"/>
                <a:ea typeface="Lato"/>
                <a:cs typeface="Lato"/>
                <a:sym typeface="Lato"/>
              </a:rPr>
              <a:t>Teacher: Miss Joyce</a:t>
            </a:r>
            <a:endParaRPr sz="2417" dirty="0" err="1">
              <a:solidFill>
                <a:srgbClr val="FFFFFF"/>
              </a:solidFill>
              <a:latin typeface="Lato"/>
              <a:ea typeface="Lato"/>
              <a:cs typeface="Lato"/>
              <a:sym typeface="Lato"/>
            </a:endParaRPr>
          </a:p>
        </p:txBody>
      </p:sp>
      <p:pic>
        <p:nvPicPr>
          <p:cNvPr id="57" name="Google Shape;57;p13"/>
          <p:cNvPicPr preferRelativeResize="0"/>
          <p:nvPr/>
        </p:nvPicPr>
        <p:blipFill>
          <a:blip r:embed="rId4">
            <a:alphaModFix/>
          </a:blip>
          <a:stretch>
            <a:fillRect/>
          </a:stretch>
        </p:blipFill>
        <p:spPr>
          <a:xfrm>
            <a:off x="1409037" y="1956773"/>
            <a:ext cx="6118855" cy="1592424"/>
          </a:xfrm>
          <a:prstGeom prst="rect">
            <a:avLst/>
          </a:prstGeom>
          <a:noFill/>
          <a:ln>
            <a:noFill/>
          </a:ln>
        </p:spPr>
      </p:pic>
      <p:pic>
        <p:nvPicPr>
          <p:cNvPr id="2" name="Google Shape;56;p13">
            <a:extLst>
              <a:ext uri="{FF2B5EF4-FFF2-40B4-BE49-F238E27FC236}">
                <a16:creationId xmlns:a16="http://schemas.microsoft.com/office/drawing/2014/main" id="{A52F92BF-1B95-D285-70DD-1389743303C0}"/>
              </a:ext>
            </a:extLst>
          </p:cNvPr>
          <p:cNvPicPr preferRelativeResize="0"/>
          <p:nvPr/>
        </p:nvPicPr>
        <p:blipFill>
          <a:blip r:embed="rId5"/>
          <a:srcRect/>
          <a:stretch/>
        </p:blipFill>
        <p:spPr>
          <a:xfrm>
            <a:off x="1409042" y="9352591"/>
            <a:ext cx="2673739" cy="1086394"/>
          </a:xfrm>
          <a:prstGeom prst="rect">
            <a:avLst/>
          </a:prstGeom>
          <a:noFill/>
          <a:ln>
            <a:noFill/>
          </a:ln>
        </p:spPr>
      </p:pic>
    </p:spTree>
    <p:extLst>
      <p:ext uri="{BB962C8B-B14F-4D97-AF65-F5344CB8AC3E}">
        <p14:creationId xmlns:p14="http://schemas.microsoft.com/office/powerpoint/2010/main" val="8068679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636668" y="1879728"/>
            <a:ext cx="8936678" cy="8121326"/>
          </a:xfrm>
          <a:prstGeom prst="rect">
            <a:avLst/>
          </a:prstGeom>
        </p:spPr>
        <p:txBody>
          <a:bodyPr vert="horz" wrap="square" lIns="0" tIns="17145" rIns="0" bIns="0" rtlCol="0" anchor="t">
            <a:spAutoFit/>
          </a:bodyPr>
          <a:lstStyle/>
          <a:p>
            <a:pPr fontAlgn="base">
              <a:lnSpc>
                <a:spcPct val="119000"/>
              </a:lnSpc>
              <a:spcAft>
                <a:spcPts val="600"/>
              </a:spcAft>
            </a:pPr>
            <a:r>
              <a:rPr lang="en-GB" kern="1400">
                <a:solidFill>
                  <a:srgbClr val="000000"/>
                </a:solidFill>
                <a:latin typeface="Lato"/>
                <a:ea typeface="Lato"/>
                <a:cs typeface="Lato"/>
              </a:rPr>
              <a:t>"On</a:t>
            </a:r>
            <a:r>
              <a:rPr lang="en-GB" kern="1400" dirty="0">
                <a:solidFill>
                  <a:srgbClr val="000000"/>
                </a:solidFill>
                <a:latin typeface="Lato"/>
                <a:ea typeface="Lato"/>
                <a:cs typeface="Lato"/>
              </a:rPr>
              <a:t> the Move" and "On the farm".</a:t>
            </a:r>
            <a:endParaRPr lang="en-GB"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r>
              <a:rPr lang="en-GB" kern="1400">
                <a:solidFill>
                  <a:srgbClr val="000000"/>
                </a:solidFill>
                <a:latin typeface="Lato"/>
                <a:ea typeface="Lato"/>
                <a:cs typeface="Lato"/>
              </a:rPr>
              <a:t>Our work will stem from a book or current celebrations/events.</a:t>
            </a:r>
            <a:endParaRPr lang="en-GB" kern="1400">
              <a:solidFill>
                <a:srgbClr val="000000"/>
              </a:solidFill>
              <a:latin typeface="Lato" panose="020F0502020204030203" pitchFamily="34" charset="0"/>
              <a:ea typeface="Lato" panose="020F0502020204030203" pitchFamily="34" charset="0"/>
              <a:cs typeface="Lato" panose="020F0502020204030203" pitchFamily="34" charset="0"/>
            </a:endParaRPr>
          </a:p>
          <a:p>
            <a:r>
              <a:rPr lang="en-US" b="1" kern="1400" dirty="0">
                <a:solidFill>
                  <a:srgbClr val="000000"/>
                </a:solidFill>
                <a:latin typeface="Lato"/>
                <a:ea typeface="Lato"/>
                <a:cs typeface="Lato"/>
              </a:rPr>
              <a:t>Personal, Social and Emotional Development: </a:t>
            </a:r>
            <a:r>
              <a:rPr lang="en-US" sz="1200" kern="1400" dirty="0">
                <a:solidFill>
                  <a:srgbClr val="000000"/>
                </a:solidFill>
                <a:latin typeface="Lato"/>
                <a:ea typeface="Lato"/>
                <a:cs typeface="Lato"/>
              </a:rPr>
              <a:t> </a:t>
            </a:r>
            <a:r>
              <a:rPr lang="en-US" sz="1200" kern="1400">
                <a:solidFill>
                  <a:srgbClr val="000000"/>
                </a:solidFill>
                <a:latin typeface="Lato"/>
                <a:ea typeface="Lato"/>
                <a:cs typeface="Lato"/>
              </a:rPr>
              <a:t>We are learning to: show more confidence in new social situations, </a:t>
            </a:r>
            <a:r>
              <a:rPr lang="en-US" sz="1200" kern="1400" dirty="0">
                <a:solidFill>
                  <a:srgbClr val="000000"/>
                </a:solidFill>
                <a:latin typeface="Lato"/>
                <a:ea typeface="Lato"/>
                <a:cs typeface="Lato"/>
              </a:rPr>
              <a:t>develop their sense of responsibility and membership of a community, select and use activities and resources, with help when needed, increasingly follow rules, understanding why they are important, show independence in managing own things, needs and care, join in with a group of children who are playing and speak to peers within a game or activity, understand feelings and seek adult support to help them in managing emotions and conflicts and care for plants, animals and their immediate environment.</a:t>
            </a:r>
          </a:p>
          <a:p>
            <a:pPr>
              <a:tabLst>
                <a:tab pos="457200" algn="l"/>
              </a:tabLst>
            </a:pPr>
            <a:r>
              <a:rPr lang="en-US" b="1" kern="1400" dirty="0">
                <a:solidFill>
                  <a:srgbClr val="000000"/>
                </a:solidFill>
                <a:latin typeface="Lato"/>
                <a:ea typeface="Lato"/>
                <a:cs typeface="Lato"/>
              </a:rPr>
              <a:t>Communication and Language: </a:t>
            </a:r>
            <a:r>
              <a:rPr lang="en-US" sz="1200" kern="1400" dirty="0">
                <a:solidFill>
                  <a:srgbClr val="000000"/>
                </a:solidFill>
                <a:latin typeface="Lato"/>
                <a:ea typeface="Lato"/>
                <a:cs typeface="Lato"/>
              </a:rPr>
              <a:t>We are learning to: know many rhymes, be able to talk about familiar books and be able to tell a long story, join in repeated refrains from stories, make simple predictions, retell a familiar story, u</a:t>
            </a:r>
            <a:r>
              <a:rPr lang="en-GB" sz="1200" kern="1400" dirty="0">
                <a:solidFill>
                  <a:srgbClr val="000000"/>
                </a:solidFill>
                <a:latin typeface="Lato"/>
                <a:ea typeface="Lato"/>
                <a:cs typeface="Lato"/>
              </a:rPr>
              <a:t>se talk to organise themselves and their play: “Let’s go on a bus... you sit there... I’ll be the driver.." use longer sentences of four to six words, develop their communication, to talk about a past event but may continue to have problems with irregular tenses, use a wider range of vocabulary and sing a large repertoire of songs and rhymes.</a:t>
            </a:r>
            <a:endParaRPr lang="en-US" sz="1200" kern="1400" dirty="0">
              <a:solidFill>
                <a:srgbClr val="000000"/>
              </a:solidFill>
              <a:latin typeface="Lato"/>
              <a:ea typeface="Lato"/>
              <a:cs typeface="Lato"/>
            </a:endParaRPr>
          </a:p>
          <a:p>
            <a:pPr>
              <a:tabLst>
                <a:tab pos="457200" algn="l"/>
              </a:tabLst>
            </a:pPr>
            <a:r>
              <a:rPr lang="en-US" b="1" kern="1400" dirty="0">
                <a:solidFill>
                  <a:srgbClr val="000000"/>
                </a:solidFill>
                <a:latin typeface="Lato"/>
                <a:ea typeface="Lato"/>
                <a:cs typeface="Lato"/>
              </a:rPr>
              <a:t>Physical Development: </a:t>
            </a:r>
            <a:r>
              <a:rPr lang="en-US" sz="1200" kern="1400" dirty="0">
                <a:solidFill>
                  <a:srgbClr val="000000"/>
                </a:solidFill>
                <a:latin typeface="Lato"/>
                <a:ea typeface="Lato"/>
                <a:cs typeface="Lato"/>
              </a:rPr>
              <a:t>We are learning to: continue to develop their movement, balancing, riding (scooters, trikes and bikes) and ball skills, use one-handed tools and equipment, for example, making snips in paper with scissors, show a preference for a dominant hand, continue to develop their movement, balancing, riding (scooters, trikes and bikes) and ball skills, start to eat independently and learning how to </a:t>
            </a:r>
            <a:r>
              <a:rPr lang="en-US" sz="1200" kern="1400">
                <a:solidFill>
                  <a:srgbClr val="000000"/>
                </a:solidFill>
                <a:latin typeface="Lato"/>
                <a:ea typeface="Lato"/>
                <a:cs typeface="Lato"/>
              </a:rPr>
              <a:t>use a knife and fork, show a preference for a dominant hand and make healthy choices about food. </a:t>
            </a:r>
            <a:endParaRPr lang="en-US" sz="1200" kern="1400" dirty="0">
              <a:solidFill>
                <a:srgbClr val="000000"/>
              </a:solidFill>
              <a:latin typeface="Lato"/>
              <a:ea typeface="Lato"/>
              <a:cs typeface="Lato"/>
            </a:endParaRPr>
          </a:p>
          <a:p>
            <a:pPr>
              <a:tabLst>
                <a:tab pos="457200" algn="l"/>
              </a:tabLst>
            </a:pPr>
            <a:r>
              <a:rPr lang="en-US" b="1" kern="1400" dirty="0">
                <a:solidFill>
                  <a:srgbClr val="000000"/>
                </a:solidFill>
                <a:latin typeface="Lato"/>
                <a:ea typeface="Lato"/>
                <a:cs typeface="Lato"/>
              </a:rPr>
              <a:t>Literacy: </a:t>
            </a:r>
            <a:r>
              <a:rPr lang="en-US" sz="1200" kern="1400" dirty="0">
                <a:solidFill>
                  <a:srgbClr val="000000"/>
                </a:solidFill>
                <a:latin typeface="Lato"/>
                <a:ea typeface="Lato"/>
                <a:cs typeface="Lato"/>
              </a:rPr>
              <a:t>We are learning to develop their phonological awareness, so that they can: spot and suggest rhymes, experience and appreciate rhythm, </a:t>
            </a:r>
            <a:r>
              <a:rPr lang="en-US" sz="1200" kern="1400" dirty="0" err="1">
                <a:solidFill>
                  <a:srgbClr val="000000"/>
                </a:solidFill>
                <a:latin typeface="Lato"/>
                <a:ea typeface="Lato"/>
                <a:cs typeface="Lato"/>
              </a:rPr>
              <a:t>recognise</a:t>
            </a:r>
            <a:r>
              <a:rPr lang="en-US" sz="1200" kern="1400" dirty="0">
                <a:solidFill>
                  <a:srgbClr val="000000"/>
                </a:solidFill>
                <a:latin typeface="Lato"/>
                <a:ea typeface="Lato"/>
                <a:cs typeface="Lato"/>
              </a:rPr>
              <a:t> words with the same initial sound and use some of their print and letter knowledge in their early writing.</a:t>
            </a:r>
          </a:p>
          <a:p>
            <a:pPr>
              <a:tabLst>
                <a:tab pos="457200" algn="l"/>
              </a:tabLst>
            </a:pPr>
            <a:r>
              <a:rPr lang="en-US" b="1" kern="1400" dirty="0" err="1">
                <a:solidFill>
                  <a:srgbClr val="000000"/>
                </a:solidFill>
                <a:latin typeface="Lato"/>
                <a:ea typeface="Lato"/>
                <a:cs typeface="Lato"/>
              </a:rPr>
              <a:t>Maths</a:t>
            </a:r>
            <a:r>
              <a:rPr lang="en-US" b="1" kern="1400" dirty="0">
                <a:solidFill>
                  <a:srgbClr val="000000"/>
                </a:solidFill>
                <a:latin typeface="Lato"/>
                <a:ea typeface="Lato"/>
                <a:cs typeface="Lato"/>
              </a:rPr>
              <a:t>: </a:t>
            </a:r>
            <a:r>
              <a:rPr lang="en-US" sz="1200" kern="1400" dirty="0">
                <a:solidFill>
                  <a:srgbClr val="000000"/>
                </a:solidFill>
                <a:latin typeface="Lato"/>
                <a:ea typeface="Lato"/>
                <a:cs typeface="Lato"/>
              </a:rPr>
              <a:t>We are learning to: say one number for each item in order: 1,2,3,4,5, know that the last number reached when counting a small set of objects is the number there, knowing the right number of objects to match the numeral to 4, experiment with their own symbols and marks as well as numerals, describing</a:t>
            </a:r>
            <a:r>
              <a:rPr lang="en-GB" sz="1200" kern="1400" dirty="0">
                <a:solidFill>
                  <a:srgbClr val="000000"/>
                </a:solidFill>
                <a:latin typeface="Lato"/>
                <a:ea typeface="Lato"/>
                <a:cs typeface="Lato"/>
              </a:rPr>
              <a:t> </a:t>
            </a:r>
            <a:r>
              <a:rPr lang="en-US" sz="1200" kern="1400" dirty="0">
                <a:solidFill>
                  <a:srgbClr val="000000"/>
                </a:solidFill>
                <a:latin typeface="Lato"/>
                <a:ea typeface="Lato"/>
                <a:cs typeface="Lato"/>
              </a:rPr>
              <a:t>locations, using words like ‘in front of’ and ‘behind’, extend and create ABAB patterns – stick, leaf, stick, leaf, talk about and explore 3D shapes, talk about and explore 3D shapes using informal and mathematical language: ‘sides’, ‘corners’; ‘straight’, ‘flat’, ‘round’.</a:t>
            </a:r>
          </a:p>
          <a:p>
            <a:pPr>
              <a:tabLst>
                <a:tab pos="457200" algn="l"/>
              </a:tabLst>
            </a:pPr>
            <a:r>
              <a:rPr lang="en-US" b="1" kern="1400" dirty="0">
                <a:solidFill>
                  <a:srgbClr val="000000"/>
                </a:solidFill>
                <a:latin typeface="Lato"/>
                <a:ea typeface="Lato"/>
                <a:cs typeface="Lato"/>
              </a:rPr>
              <a:t>Understanding the World: </a:t>
            </a:r>
            <a:r>
              <a:rPr lang="en-US" sz="1200" kern="1400" dirty="0">
                <a:solidFill>
                  <a:srgbClr val="000000"/>
                </a:solidFill>
                <a:latin typeface="Lato"/>
                <a:ea typeface="Lato"/>
                <a:cs typeface="Lato"/>
              </a:rPr>
              <a:t>We are learning to: </a:t>
            </a:r>
            <a:r>
              <a:rPr lang="en-US" sz="1200" kern="1400" err="1">
                <a:solidFill>
                  <a:srgbClr val="000000"/>
                </a:solidFill>
                <a:latin typeface="Lato"/>
                <a:ea typeface="Lato"/>
                <a:cs typeface="Lato"/>
              </a:rPr>
              <a:t>explore a</a:t>
            </a:r>
            <a:r>
              <a:rPr lang="en-US" sz="1200" kern="1400" dirty="0">
                <a:solidFill>
                  <a:srgbClr val="000000"/>
                </a:solidFill>
                <a:latin typeface="Lato"/>
                <a:ea typeface="Lato"/>
                <a:cs typeface="Lato"/>
              </a:rPr>
              <a:t>nd talk about different forces they can feel, show interest in different occupations, explore how things work, plant seeds and care for growing plants, understand the key features of the life cycles, begin to understand </a:t>
            </a:r>
            <a:r>
              <a:rPr lang="en-US" sz="1200" kern="1400">
                <a:solidFill>
                  <a:srgbClr val="000000"/>
                </a:solidFill>
                <a:latin typeface="Lato"/>
                <a:ea typeface="Lato"/>
                <a:cs typeface="Lato"/>
              </a:rPr>
              <a:t>the need to respect and care for the natural environment and all living things and match animals to their young and name a range of farm animals.</a:t>
            </a:r>
          </a:p>
          <a:p>
            <a:pPr>
              <a:tabLst>
                <a:tab pos="457200" algn="l"/>
              </a:tabLst>
            </a:pPr>
            <a:r>
              <a:rPr lang="en-US" b="1" kern="1400" dirty="0">
                <a:solidFill>
                  <a:srgbClr val="000000"/>
                </a:solidFill>
                <a:latin typeface="Lato"/>
                <a:ea typeface="Lato"/>
                <a:cs typeface="Lato"/>
              </a:rPr>
              <a:t>Expressive Arts and Design:</a:t>
            </a:r>
            <a:r>
              <a:rPr lang="en-US" sz="1200" b="1" kern="1400" dirty="0">
                <a:solidFill>
                  <a:srgbClr val="000000"/>
                </a:solidFill>
                <a:latin typeface="Lato"/>
                <a:ea typeface="Lato"/>
                <a:cs typeface="Lato"/>
              </a:rPr>
              <a:t> </a:t>
            </a:r>
            <a:r>
              <a:rPr lang="en-US" sz="1200" kern="1400" dirty="0">
                <a:solidFill>
                  <a:srgbClr val="000000"/>
                </a:solidFill>
                <a:latin typeface="Lato"/>
                <a:ea typeface="Lato"/>
                <a:cs typeface="Lato"/>
              </a:rPr>
              <a:t>We are learning to: create their own songs, or improvise a song around one they know, play instruments with increasing control to express their feelings and ideas, respond to what they have heard, expressing their thoughts and feelings, enjoy junk modelling, join different materials using glue, join materials together using sellotape, use junk modelling to create own representations of objects/people, explore </a:t>
            </a:r>
            <a:r>
              <a:rPr lang="en-US" sz="1200" kern="1400" dirty="0" err="1">
                <a:solidFill>
                  <a:srgbClr val="000000"/>
                </a:solidFill>
                <a:latin typeface="Lato"/>
                <a:ea typeface="Lato"/>
                <a:cs typeface="Lato"/>
              </a:rPr>
              <a:t>colour</a:t>
            </a:r>
            <a:r>
              <a:rPr lang="en-US" sz="1200" kern="1400" dirty="0">
                <a:solidFill>
                  <a:srgbClr val="000000"/>
                </a:solidFill>
                <a:latin typeface="Lato"/>
                <a:ea typeface="Lato"/>
                <a:cs typeface="Lato"/>
              </a:rPr>
              <a:t> and </a:t>
            </a:r>
            <a:r>
              <a:rPr lang="en-US" sz="1200" kern="1400" dirty="0" err="1">
                <a:solidFill>
                  <a:srgbClr val="000000"/>
                </a:solidFill>
                <a:latin typeface="Lato"/>
                <a:ea typeface="Lato"/>
                <a:cs typeface="Lato"/>
              </a:rPr>
              <a:t>colour</a:t>
            </a:r>
            <a:r>
              <a:rPr lang="en-US" sz="1200" kern="1400" dirty="0">
                <a:solidFill>
                  <a:srgbClr val="000000"/>
                </a:solidFill>
                <a:latin typeface="Lato"/>
                <a:ea typeface="Lato"/>
                <a:cs typeface="Lato"/>
              </a:rPr>
              <a:t> mixing, begin to develop complex stories using small world, make imaginative and complex small worlds using blocks, explore different materials freely and develop their own ideas and then decide which materials to use to express them</a:t>
            </a:r>
          </a:p>
          <a:p>
            <a:pPr>
              <a:lnSpc>
                <a:spcPct val="119000"/>
              </a:lnSpc>
              <a:spcAft>
                <a:spcPts val="600"/>
              </a:spcAft>
              <a:tabLst>
                <a:tab pos="457200" algn="l"/>
              </a:tabLst>
            </a:pPr>
            <a:endParaRPr lang="en-US" sz="1100" kern="1400" dirty="0">
              <a:solidFill>
                <a:srgbClr val="000000"/>
              </a:solidFill>
              <a:latin typeface="Lato" panose="020F0502020204030203" pitchFamily="34" charset="0"/>
              <a:ea typeface="Lato" panose="020F0502020204030203" pitchFamily="34" charset="0"/>
              <a:cs typeface="Lato" panose="020F0502020204030203" pitchFamily="34" charset="0"/>
            </a:endParaRPr>
          </a:p>
        </p:txBody>
      </p:sp>
      <p:sp>
        <p:nvSpPr>
          <p:cNvPr id="18" name="object 18"/>
          <p:cNvSpPr txBox="1"/>
          <p:nvPr/>
        </p:nvSpPr>
        <p:spPr>
          <a:xfrm>
            <a:off x="643099" y="1446599"/>
            <a:ext cx="16929722" cy="402033"/>
          </a:xfrm>
          <a:prstGeom prst="rect">
            <a:avLst/>
          </a:prstGeom>
        </p:spPr>
        <p:txBody>
          <a:bodyPr vert="horz" wrap="square" lIns="0" tIns="17145" rIns="0" bIns="0" rtlCol="0" anchor="t">
            <a:spAutoFit/>
          </a:bodyPr>
          <a:lstStyle/>
          <a:p>
            <a:pPr marL="12700">
              <a:spcBef>
                <a:spcPts val="135"/>
              </a:spcBef>
            </a:pPr>
            <a:r>
              <a:rPr lang="en-GB" sz="2500" b="1" spc="-55" dirty="0">
                <a:solidFill>
                  <a:srgbClr val="2A2C65"/>
                </a:solidFill>
                <a:latin typeface="Lato"/>
                <a:ea typeface="Lato"/>
                <a:cs typeface="Lato"/>
              </a:rPr>
              <a:t>Our Curriculum: This term our topics are:</a:t>
            </a:r>
            <a:endParaRPr lang="en-GB" sz="1300" b="1" dirty="0">
              <a:solidFill>
                <a:srgbClr val="2A2C65"/>
              </a:solidFill>
              <a:latin typeface="Lato"/>
              <a:ea typeface="Lato"/>
              <a:cs typeface="Lato"/>
            </a:endParaRPr>
          </a:p>
        </p:txBody>
      </p:sp>
      <p:pic>
        <p:nvPicPr>
          <p:cNvPr id="26" name="Picture 25">
            <a:extLst>
              <a:ext uri="{FF2B5EF4-FFF2-40B4-BE49-F238E27FC236}">
                <a16:creationId xmlns:a16="http://schemas.microsoft.com/office/drawing/2014/main" id="{B1208BB2-B631-9E48-8402-B2CB3DEEEAE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 y="-60325"/>
            <a:ext cx="20104101" cy="173811"/>
          </a:xfrm>
          <a:prstGeom prst="rect">
            <a:avLst/>
          </a:prstGeom>
        </p:spPr>
      </p:pic>
      <p:sp>
        <p:nvSpPr>
          <p:cNvPr id="34" name="object 22">
            <a:extLst>
              <a:ext uri="{FF2B5EF4-FFF2-40B4-BE49-F238E27FC236}">
                <a16:creationId xmlns:a16="http://schemas.microsoft.com/office/drawing/2014/main" id="{D5FE940C-2C04-754D-9DB6-F0FED3E467E0}"/>
              </a:ext>
            </a:extLst>
          </p:cNvPr>
          <p:cNvSpPr/>
          <p:nvPr/>
        </p:nvSpPr>
        <p:spPr>
          <a:xfrm>
            <a:off x="679450" y="1410970"/>
            <a:ext cx="838200" cy="52705"/>
          </a:xfrm>
          <a:custGeom>
            <a:avLst/>
            <a:gdLst/>
            <a:ahLst/>
            <a:cxnLst/>
            <a:rect l="l" t="t" r="r" b="b"/>
            <a:pathLst>
              <a:path w="838200" h="52705">
                <a:moveTo>
                  <a:pt x="0" y="52354"/>
                </a:moveTo>
                <a:lnTo>
                  <a:pt x="0" y="0"/>
                </a:lnTo>
                <a:lnTo>
                  <a:pt x="837670" y="0"/>
                </a:lnTo>
                <a:lnTo>
                  <a:pt x="837670" y="52354"/>
                </a:lnTo>
                <a:lnTo>
                  <a:pt x="0" y="52354"/>
                </a:lnTo>
                <a:close/>
              </a:path>
            </a:pathLst>
          </a:custGeom>
          <a:solidFill>
            <a:srgbClr val="2A2C65">
              <a:alpha val="50000"/>
            </a:srgbClr>
          </a:solidFill>
        </p:spPr>
        <p:txBody>
          <a:bodyPr wrap="square" lIns="0" tIns="0" rIns="0" bIns="0" rtlCol="0"/>
          <a:lstStyle/>
          <a:p>
            <a:endParaRPr>
              <a:highlight>
                <a:srgbClr val="2A2C65"/>
              </a:highlight>
              <a:latin typeface="Lato" panose="020F0502020204030203" pitchFamily="34" charset="0"/>
              <a:ea typeface="Lato" panose="020F0502020204030203" pitchFamily="34" charset="0"/>
              <a:cs typeface="Lato" panose="020F0502020204030203" pitchFamily="34" charset="0"/>
            </a:endParaRPr>
          </a:p>
        </p:txBody>
      </p:sp>
      <p:sp>
        <p:nvSpPr>
          <p:cNvPr id="35" name="object 24">
            <a:extLst>
              <a:ext uri="{FF2B5EF4-FFF2-40B4-BE49-F238E27FC236}">
                <a16:creationId xmlns:a16="http://schemas.microsoft.com/office/drawing/2014/main" id="{EBD43D26-D495-FA47-9753-E5AFDAE44C4E}"/>
              </a:ext>
            </a:extLst>
          </p:cNvPr>
          <p:cNvSpPr txBox="1">
            <a:spLocks noGrp="1"/>
          </p:cNvSpPr>
          <p:nvPr>
            <p:ph type="title"/>
          </p:nvPr>
        </p:nvSpPr>
        <p:spPr>
          <a:xfrm>
            <a:off x="640473" y="267393"/>
            <a:ext cx="9892214" cy="1489510"/>
          </a:xfrm>
          <a:prstGeom prst="rect">
            <a:avLst/>
          </a:prstGeom>
        </p:spPr>
        <p:txBody>
          <a:bodyPr vert="horz" wrap="square" lIns="0" tIns="12065" rIns="0" bIns="0" rtlCol="0">
            <a:spAutoFit/>
          </a:bodyPr>
          <a:lstStyle/>
          <a:p>
            <a:pPr marL="12700">
              <a:lnSpc>
                <a:spcPct val="100000"/>
              </a:lnSpc>
              <a:spcBef>
                <a:spcPts val="95"/>
              </a:spcBef>
            </a:pPr>
            <a:r>
              <a:rPr lang="en-US" sz="4800" spc="10" dirty="0">
                <a:latin typeface="Lato"/>
                <a:ea typeface="Lato"/>
                <a:cs typeface="Lato"/>
              </a:rPr>
              <a:t>Nursery </a:t>
            </a:r>
            <a:r>
              <a:rPr lang="en-GB" sz="4800" spc="10" dirty="0">
                <a:latin typeface="Lato"/>
                <a:ea typeface="Lato"/>
                <a:cs typeface="Lato"/>
              </a:rPr>
              <a:t>Spring</a:t>
            </a:r>
            <a:r>
              <a:rPr lang="en-US" sz="4800" spc="10" dirty="0">
                <a:latin typeface="Lato"/>
                <a:ea typeface="Lato"/>
                <a:cs typeface="Lato"/>
              </a:rPr>
              <a:t> Curriculum 202</a:t>
            </a:r>
            <a:r>
              <a:rPr lang="en-GB" sz="4800" spc="10" dirty="0">
                <a:latin typeface="Lato"/>
                <a:ea typeface="Lato"/>
                <a:cs typeface="Lato"/>
              </a:rPr>
              <a:t>6</a:t>
            </a:r>
            <a:br>
              <a:rPr lang="en-US" sz="4800" spc="10" dirty="0"/>
            </a:br>
            <a:endParaRPr sz="4800" spc="45" dirty="0"/>
          </a:p>
        </p:txBody>
      </p:sp>
      <p:sp>
        <p:nvSpPr>
          <p:cNvPr id="3" name="object 6">
            <a:extLst>
              <a:ext uri="{FF2B5EF4-FFF2-40B4-BE49-F238E27FC236}">
                <a16:creationId xmlns:a16="http://schemas.microsoft.com/office/drawing/2014/main" id="{AA587DAF-E3F6-C62E-E97F-4451663FF761}"/>
              </a:ext>
            </a:extLst>
          </p:cNvPr>
          <p:cNvSpPr txBox="1"/>
          <p:nvPr/>
        </p:nvSpPr>
        <p:spPr>
          <a:xfrm>
            <a:off x="10487972" y="1012148"/>
            <a:ext cx="8936678" cy="17259340"/>
          </a:xfrm>
          <a:prstGeom prst="rect">
            <a:avLst/>
          </a:prstGeom>
        </p:spPr>
        <p:txBody>
          <a:bodyPr vert="horz" wrap="square" lIns="0" tIns="17145" rIns="0" bIns="0" rtlCol="0" anchor="t">
            <a:spAutoFit/>
          </a:bodyPr>
          <a:lstStyle/>
          <a:p>
            <a:pPr fontAlgn="base"/>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Books and Reading</a:t>
            </a:r>
          </a:p>
          <a:p>
            <a:pPr fontAlgn="base"/>
            <a:r>
              <a:rPr lang="en-GB" kern="1400" dirty="0">
                <a:solidFill>
                  <a:srgbClr val="000000"/>
                </a:solidFill>
                <a:latin typeface="Lato"/>
                <a:ea typeface="Lato"/>
                <a:cs typeface="Lato"/>
              </a:rPr>
              <a:t>Your child will be bringing home a storybook on Tuesdays and Fridays.  It would be really helpful if your child could have a named book bag to put the book in. Please read with your child regularly as sharing books together is a fantastic way to develop vocabulary, listening skills, attention and imagination. In addition, try and join your local library, as then you will have a good selection of books to choose from.  </a:t>
            </a:r>
          </a:p>
          <a:p>
            <a:endParaRPr lang="en-GB" dirty="0"/>
          </a:p>
          <a:p>
            <a:r>
              <a:rPr lang="en-GB" b="1" dirty="0">
                <a:solidFill>
                  <a:srgbClr val="000000"/>
                </a:solidFill>
                <a:latin typeface="Lato"/>
                <a:ea typeface="Lato"/>
                <a:cs typeface="Lato"/>
              </a:rPr>
              <a:t>Seesaw: </a:t>
            </a:r>
            <a:r>
              <a:rPr lang="en-GB" dirty="0">
                <a:solidFill>
                  <a:srgbClr val="000000"/>
                </a:solidFill>
                <a:latin typeface="Lato"/>
                <a:ea typeface="Lato"/>
                <a:cs typeface="Lato"/>
              </a:rPr>
              <a:t>Nursery Staff</a:t>
            </a:r>
            <a:r>
              <a:rPr lang="en-US" dirty="0">
                <a:solidFill>
                  <a:srgbClr val="000000"/>
                </a:solidFill>
                <a:latin typeface="Lato"/>
                <a:ea typeface="Lato"/>
                <a:cs typeface="Lato"/>
              </a:rPr>
              <a:t> will post photos, videos and notes of what we get up to in Nursery on Seesaw. We will also share regular messages and information with you. Please download the Seesaw app and check this regularly. We encourage parents to like and comment on posts to find out more. Please also use your child's log in to allow you to post your own photos and videos from home.</a:t>
            </a:r>
          </a:p>
          <a:p>
            <a:pPr fontAlgn="base"/>
            <a:endParaRPr lang="en-GB"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fontAlgn="base"/>
            <a:r>
              <a:rPr lang="en-GB" b="1" kern="1400" dirty="0">
                <a:solidFill>
                  <a:srgbClr val="000000"/>
                </a:solidFill>
                <a:latin typeface="Lato"/>
                <a:ea typeface="Lato"/>
                <a:cs typeface="Lato"/>
              </a:rPr>
              <a:t>What your child needs to bring to Nursery every day:</a:t>
            </a:r>
          </a:p>
          <a:p>
            <a:pPr marL="342900" lvl="0" indent="-342900" fontAlgn="base">
              <a:buFont typeface="Symbol" panose="05050102010706020507" pitchFamily="18" charset="2"/>
              <a:buChar char=""/>
              <a:tabLst>
                <a:tab pos="450215" algn="l"/>
              </a:tabLst>
            </a:pPr>
            <a:r>
              <a:rPr lang="en-GB" kern="1400" dirty="0">
                <a:solidFill>
                  <a:srgbClr val="000000"/>
                </a:solidFill>
                <a:latin typeface="Lato"/>
                <a:ea typeface="Lato"/>
                <a:cs typeface="Lato"/>
              </a:rPr>
              <a:t>Spare clothes, which can be left in a named bag on your child’s peg;</a:t>
            </a:r>
          </a:p>
          <a:p>
            <a:pPr marL="342900" lvl="0" indent="-342900" fontAlgn="base">
              <a:buFont typeface="Symbol" panose="05050102010706020507" pitchFamily="18" charset="2"/>
              <a:buChar char=""/>
              <a:tabLst>
                <a:tab pos="450215" algn="l"/>
              </a:tabLst>
            </a:pPr>
            <a:r>
              <a:rPr lang="en-GB" kern="1400" dirty="0">
                <a:solidFill>
                  <a:srgbClr val="000000"/>
                </a:solidFill>
                <a:latin typeface="Lato"/>
                <a:ea typeface="Lato"/>
                <a:cs typeface="Lato"/>
              </a:rPr>
              <a:t>Book Bag -available from </a:t>
            </a:r>
            <a:r>
              <a:rPr lang="en-GB" kern="1400" dirty="0">
                <a:solidFill>
                  <a:srgbClr val="000000"/>
                </a:solidFill>
                <a:latin typeface="Lato"/>
                <a:ea typeface="Lato"/>
                <a:cs typeface="Lato"/>
                <a:hlinkClick r:id="rId3">
                  <a:extLst>
                    <a:ext uri="{A12FA001-AC4F-418D-AE19-62706E023703}">
                      <ahyp:hlinkClr xmlns:ahyp="http://schemas.microsoft.com/office/drawing/2018/hyperlinkcolor" val="tx"/>
                    </a:ext>
                  </a:extLst>
                </a:hlinkClick>
              </a:rPr>
              <a:t>www.totalclothing.com</a:t>
            </a:r>
            <a:r>
              <a:rPr lang="en-GB" kern="1400" dirty="0">
                <a:solidFill>
                  <a:srgbClr val="000000"/>
                </a:solidFill>
                <a:latin typeface="Lato"/>
                <a:ea typeface="Lato"/>
                <a:cs typeface="Lato"/>
              </a:rPr>
              <a:t> or from their shop on Oundle Road</a:t>
            </a:r>
          </a:p>
          <a:p>
            <a:pPr marL="342900" indent="-342900" fontAlgn="base">
              <a:buFont typeface="Symbol" panose="05050102010706020507" pitchFamily="18" charset="2"/>
              <a:buChar char=""/>
            </a:pPr>
            <a:r>
              <a:rPr lang="en-GB" kern="1400" dirty="0">
                <a:solidFill>
                  <a:srgbClr val="000000"/>
                </a:solidFill>
                <a:latin typeface="Lato"/>
                <a:ea typeface="Lato"/>
                <a:cs typeface="Lato"/>
              </a:rPr>
              <a:t>Suitable clothes for the weather, including a cardigan/jumper/coat at all times.</a:t>
            </a:r>
          </a:p>
          <a:p>
            <a:pPr marL="342900" lvl="0" indent="-342900" fontAlgn="base">
              <a:buFont typeface="Symbol" panose="05050102010706020507" pitchFamily="18" charset="2"/>
              <a:buChar char=""/>
            </a:pPr>
            <a:r>
              <a:rPr lang="en-GB" kern="1400" dirty="0">
                <a:solidFill>
                  <a:srgbClr val="000000"/>
                </a:solidFill>
                <a:latin typeface="Lato"/>
                <a:ea typeface="Lato"/>
                <a:cs typeface="Lato"/>
              </a:rPr>
              <a:t>Sensible shoes in which they can run and climb. The outdoor space can be wet and muddy so you may like to send in clearly named Wellington boots for your child to wear outside. </a:t>
            </a:r>
          </a:p>
          <a:p>
            <a:pPr fontAlgn="base">
              <a:lnSpc>
                <a:spcPct val="115000"/>
              </a:lnSpc>
              <a:spcAft>
                <a:spcPts val="1000"/>
              </a:spcAft>
            </a:pPr>
            <a:r>
              <a:rPr lang="en-GB" i="1" kern="1400" dirty="0">
                <a:solidFill>
                  <a:srgbClr val="000000"/>
                </a:solidFill>
                <a:latin typeface="Lato"/>
                <a:ea typeface="Lato"/>
                <a:cs typeface="Lato"/>
              </a:rPr>
              <a:t>Any outgrown Wellington boots will be gratefully received for us to use in school!     </a:t>
            </a:r>
          </a:p>
          <a:p>
            <a:pPr fontAlgn="base"/>
            <a:r>
              <a:rPr lang="en-GB" b="1" kern="1400" dirty="0">
                <a:solidFill>
                  <a:srgbClr val="000000"/>
                </a:solidFill>
                <a:latin typeface="Lato" panose="020F0502020204030203" pitchFamily="34" charset="0"/>
                <a:ea typeface="Lato" panose="020F0502020204030203" pitchFamily="34" charset="0"/>
                <a:cs typeface="Lato" panose="020F0502020204030203" pitchFamily="34" charset="0"/>
              </a:rPr>
              <a:t>School lunch </a:t>
            </a:r>
          </a:p>
          <a:p>
            <a:pPr fontAlgn="base"/>
            <a:r>
              <a:rPr lang="en-GB" kern="1400" dirty="0">
                <a:solidFill>
                  <a:srgbClr val="000000"/>
                </a:solidFill>
                <a:latin typeface="Lato"/>
                <a:ea typeface="Lato"/>
                <a:cs typeface="Lato"/>
              </a:rPr>
              <a:t>If your child is attending for morning or afternoon sessions only and you would be interested in adding a lunch session, please speak with your class teacher in the first instance and then the school office . A payment applies and is made online via ParentPay and a link for the menu is emailed to you once a week.</a:t>
            </a:r>
          </a:p>
          <a:p>
            <a:pPr fontAlgn="base"/>
            <a:endParaRPr lang="en-GB"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fontAlgn="base"/>
            <a:r>
              <a:rPr lang="en-GB" b="1" kern="1400" dirty="0">
                <a:solidFill>
                  <a:srgbClr val="000000"/>
                </a:solidFill>
                <a:latin typeface="Lato"/>
                <a:ea typeface="Lato"/>
                <a:cs typeface="Lato"/>
              </a:rPr>
              <a:t>Illness</a:t>
            </a:r>
          </a:p>
          <a:p>
            <a:pPr fontAlgn="base"/>
            <a:r>
              <a:rPr lang="en-GB" kern="1400" dirty="0">
                <a:solidFill>
                  <a:srgbClr val="000000"/>
                </a:solidFill>
                <a:latin typeface="Lato"/>
                <a:ea typeface="Lato"/>
                <a:cs typeface="Lato"/>
              </a:rPr>
              <a:t>If your child is ill please remember to telephone the school office on the first day of the absence.  Telephone number is 01733 264340</a:t>
            </a: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a:lnSpc>
                <a:spcPct val="119000"/>
              </a:lnSpc>
              <a:spcAft>
                <a:spcPts val="600"/>
              </a:spcAft>
            </a:pPr>
            <a:endParaRPr lang="en-US"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a:lnSpc>
                <a:spcPct val="119000"/>
              </a:lnSpc>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a:lnSpc>
                <a:spcPct val="119000"/>
              </a:lnSpc>
              <a:spcAft>
                <a:spcPts val="600"/>
              </a:spcAft>
            </a:pPr>
            <a:endParaRPr lang="en-GB"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GB"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0" marR="0" indent="0" algn="l">
              <a:lnSpc>
                <a:spcPct val="119000"/>
              </a:lnSpc>
              <a:spcBef>
                <a:spcPts val="0"/>
              </a:spcBef>
              <a:spcAft>
                <a:spcPts val="600"/>
              </a:spcAft>
            </a:pPr>
            <a:endParaRPr lang="en-US" b="1" kern="1400" dirty="0">
              <a:solidFill>
                <a:srgbClr val="000000"/>
              </a:solidFill>
              <a:latin typeface="Lato" panose="020F0502020204030203" pitchFamily="34" charset="0"/>
              <a:ea typeface="Lato" panose="020F0502020204030203" pitchFamily="34" charset="0"/>
              <a:cs typeface="Lato" panose="020F0502020204030203" pitchFamily="34" charset="0"/>
            </a:endParaRPr>
          </a:p>
          <a:p>
            <a:pPr marL="0" marR="0" indent="0" algn="l">
              <a:lnSpc>
                <a:spcPct val="119000"/>
              </a:lnSpc>
              <a:spcBef>
                <a:spcPts val="0"/>
              </a:spcBef>
              <a:spcAft>
                <a:spcPts val="600"/>
              </a:spcAft>
            </a:pPr>
            <a:endParaRPr lang="en-US" sz="1800" kern="1400" dirty="0">
              <a:ln>
                <a:noFill/>
              </a:ln>
              <a:solidFill>
                <a:srgbClr val="000000"/>
              </a:solidFill>
              <a:effectLst/>
              <a:latin typeface="Calibri" panose="020F0502020204030204" pitchFamily="34" charset="0"/>
            </a:endParaRPr>
          </a:p>
          <a:p>
            <a:pPr marL="12700">
              <a:lnSpc>
                <a:spcPct val="150000"/>
              </a:lnSpc>
              <a:spcBef>
                <a:spcPts val="135"/>
              </a:spcBef>
            </a:pPr>
            <a:r>
              <a:rPr lang="en-GB" sz="1700" dirty="0">
                <a:latin typeface="Lato" panose="020F0502020204030203" pitchFamily="34" charset="0"/>
                <a:ea typeface="Lato" panose="020F0502020204030203" pitchFamily="34" charset="0"/>
                <a:cs typeface="Lato" panose="020F0502020204030203" pitchFamily="34" charset="0"/>
              </a:rPr>
              <a:t>.</a:t>
            </a:r>
            <a:endParaRPr sz="1700" dirty="0">
              <a:solidFill>
                <a:srgbClr val="2A2C65"/>
              </a:solidFill>
              <a:latin typeface="Lato" panose="020F0502020204030203" pitchFamily="34" charset="0"/>
              <a:ea typeface="Lato" panose="020F0502020204030203" pitchFamily="34" charset="0"/>
              <a:cs typeface="Lato" panose="020F0502020204030203" pitchFamily="34" charset="0"/>
            </a:endParaRPr>
          </a:p>
        </p:txBody>
      </p:sp>
      <p:sp>
        <p:nvSpPr>
          <p:cNvPr id="2" name="Google Shape;65;p14">
            <a:extLst>
              <a:ext uri="{FF2B5EF4-FFF2-40B4-BE49-F238E27FC236}">
                <a16:creationId xmlns:a16="http://schemas.microsoft.com/office/drawing/2014/main" id="{F816B046-4E5D-59F1-59BC-6D9D6846A6D0}"/>
              </a:ext>
            </a:extLst>
          </p:cNvPr>
          <p:cNvSpPr txBox="1"/>
          <p:nvPr/>
        </p:nvSpPr>
        <p:spPr>
          <a:xfrm>
            <a:off x="6693674" y="10702945"/>
            <a:ext cx="11906139" cy="502412"/>
          </a:xfrm>
          <a:prstGeom prst="rect">
            <a:avLst/>
          </a:prstGeom>
          <a:noFill/>
          <a:ln>
            <a:noFill/>
          </a:ln>
        </p:spPr>
        <p:txBody>
          <a:bodyPr spcFirstLastPara="1" wrap="square" lIns="100504" tIns="100504" rIns="100504" bIns="100504" anchor="t" anchorCtr="0">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539" b="0" i="0" u="none" strike="noStrike" cap="none">
                <a:solidFill>
                  <a:srgbClr val="000000"/>
                </a:solidFill>
                <a:latin typeface="Arial"/>
                <a:ea typeface="Arial"/>
                <a:cs typeface="Arial"/>
                <a:sym typeface="Arial"/>
              </a:defRPr>
            </a:lvl9pPr>
          </a:lstStyle>
          <a:p>
            <a:pPr marL="0" lvl="0" indent="0" algn="r" rtl="0">
              <a:lnSpc>
                <a:spcPct val="115000"/>
              </a:lnSpc>
              <a:spcBef>
                <a:spcPts val="0"/>
              </a:spcBef>
              <a:spcAft>
                <a:spcPts val="0"/>
              </a:spcAft>
              <a:buNone/>
            </a:pPr>
            <a:r>
              <a:rPr lang="en-GB" sz="1692" b="1" dirty="0">
                <a:solidFill>
                  <a:srgbClr val="85C553"/>
                </a:solidFill>
                <a:latin typeface="Lato"/>
                <a:ea typeface="Lato"/>
                <a:cs typeface="Lato"/>
                <a:sym typeface="Lato"/>
              </a:rPr>
              <a:t>E: </a:t>
            </a:r>
            <a:r>
              <a:rPr lang="en-GB" sz="1692" dirty="0">
                <a:solidFill>
                  <a:srgbClr val="434343"/>
                </a:solidFill>
                <a:latin typeface="Lato"/>
                <a:ea typeface="Lato"/>
                <a:cs typeface="Lato"/>
                <a:sym typeface="Lato"/>
              </a:rPr>
              <a:t>office@tps.pkat.co.uk   |   </a:t>
            </a:r>
            <a:r>
              <a:rPr lang="en-GB" sz="1692" b="1" dirty="0">
                <a:solidFill>
                  <a:srgbClr val="85C553"/>
                </a:solidFill>
                <a:latin typeface="Lato"/>
                <a:ea typeface="Lato"/>
                <a:cs typeface="Lato"/>
                <a:sym typeface="Lato"/>
              </a:rPr>
              <a:t>T:</a:t>
            </a:r>
            <a:r>
              <a:rPr lang="en-GB" sz="1692" dirty="0">
                <a:solidFill>
                  <a:srgbClr val="434343"/>
                </a:solidFill>
                <a:latin typeface="Lato"/>
                <a:ea typeface="Lato"/>
                <a:cs typeface="Lato"/>
                <a:sym typeface="Lato"/>
              </a:rPr>
              <a:t> 01733 264340   |   </a:t>
            </a:r>
            <a:r>
              <a:rPr lang="en-GB" sz="1692" b="1" dirty="0">
                <a:solidFill>
                  <a:srgbClr val="85C553"/>
                </a:solidFill>
                <a:latin typeface="Lato"/>
                <a:ea typeface="Lato"/>
                <a:cs typeface="Lato"/>
                <a:sym typeface="Lato"/>
              </a:rPr>
              <a:t>W:</a:t>
            </a:r>
            <a:r>
              <a:rPr lang="en-GB" sz="1692" dirty="0">
                <a:solidFill>
                  <a:srgbClr val="434343"/>
                </a:solidFill>
                <a:latin typeface="Lato"/>
                <a:ea typeface="Lato"/>
                <a:cs typeface="Lato"/>
                <a:sym typeface="Lato"/>
              </a:rPr>
              <a:t> www.thorpeprimary.co.uk</a:t>
            </a:r>
            <a:endParaRPr sz="1692" dirty="0">
              <a:solidFill>
                <a:srgbClr val="434343"/>
              </a:solidFill>
              <a:latin typeface="Lato"/>
              <a:ea typeface="Lato"/>
              <a:cs typeface="Lato"/>
              <a:sym typeface="Lato"/>
            </a:endParaRPr>
          </a:p>
        </p:txBody>
      </p:sp>
    </p:spTree>
  </p:cSld>
  <p:clrMapOvr>
    <a:masterClrMapping/>
  </p:clrMapOvr>
</p:sld>
</file>

<file path=ppt/theme/theme1.xml><?xml version="1.0" encoding="utf-8"?>
<a:theme xmlns:a="http://schemas.openxmlformats.org/drawingml/2006/main" name="Office Theme">
  <a:themeElements>
    <a:clrScheme name="PKAT">
      <a:dk1>
        <a:srgbClr val="2A2C65"/>
      </a:dk1>
      <a:lt1>
        <a:srgbClr val="FFFFFF"/>
      </a:lt1>
      <a:dk2>
        <a:srgbClr val="44546A"/>
      </a:dk2>
      <a:lt2>
        <a:srgbClr val="E7E6E6"/>
      </a:lt2>
      <a:accent1>
        <a:srgbClr val="00592A"/>
      </a:accent1>
      <a:accent2>
        <a:srgbClr val="E1791D"/>
      </a:accent2>
      <a:accent3>
        <a:srgbClr val="A31A6D"/>
      </a:accent3>
      <a:accent4>
        <a:srgbClr val="C0162C"/>
      </a:accent4>
      <a:accent5>
        <a:srgbClr val="E1791D"/>
      </a:accent5>
      <a:accent6>
        <a:srgbClr val="70AD47"/>
      </a:accent6>
      <a:hlink>
        <a:srgbClr val="2A2B65"/>
      </a:hlink>
      <a:folHlink>
        <a:srgbClr val="A31A6D"/>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fe9c093d-aa41-478f-be6b-e7e20e8ebaed" xsi:nil="true"/>
    <lcf76f155ced4ddcb4097134ff3c332f xmlns="1884bc77-6208-46bc-8ca1-f8e0ebd7cfa8">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BBD983BC7031D43A9B316B3EE7E1C49" ma:contentTypeVersion="15" ma:contentTypeDescription="Create a new document." ma:contentTypeScope="" ma:versionID="e74240d12bb1476dd1ab71f5786af6cb">
  <xsd:schema xmlns:xsd="http://www.w3.org/2001/XMLSchema" xmlns:xs="http://www.w3.org/2001/XMLSchema" xmlns:p="http://schemas.microsoft.com/office/2006/metadata/properties" xmlns:ns2="1884bc77-6208-46bc-8ca1-f8e0ebd7cfa8" xmlns:ns3="fe9c093d-aa41-478f-be6b-e7e20e8ebaed" targetNamespace="http://schemas.microsoft.com/office/2006/metadata/properties" ma:root="true" ma:fieldsID="82304504c279b1b08b46c746f487d42f" ns2:_="" ns3:_="">
    <xsd:import namespace="1884bc77-6208-46bc-8ca1-f8e0ebd7cfa8"/>
    <xsd:import namespace="fe9c093d-aa41-478f-be6b-e7e20e8ebaed"/>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3:SharedWithUsers" minOccurs="0"/>
                <xsd:element ref="ns3:SharedWithDetail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84bc77-6208-46bc-8ca1-f8e0ebd7cf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dexed="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9c093d-aa41-478f-be6b-e7e20e8ebaed" elementFormDefault="qualified">
    <xsd:import namespace="http://schemas.microsoft.com/office/2006/documentManagement/types"/>
    <xsd:import namespace="http://schemas.microsoft.com/office/infopath/2007/PartnerControls"/>
    <xsd:element name="TaxCatchAll" ma:index="13" nillable="true" ma:displayName="Taxonomy Catch All Column" ma:hidden="true" ma:list="{a7224fc3-dce8-45ae-85db-2a0c4baabf4f}" ma:internalName="TaxCatchAll" ma:showField="CatchAllData" ma:web="fe9c093d-aa41-478f-be6b-e7e20e8ebaed">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92F18CE-0664-4747-9A36-DB6272ADADB8}">
  <ds:schemaRefs>
    <ds:schemaRef ds:uri="http://schemas.microsoft.com/office/2006/metadata/properties"/>
    <ds:schemaRef ds:uri="http://www.w3.org/2000/xmlns/"/>
    <ds:schemaRef ds:uri="fe9c093d-aa41-478f-be6b-e7e20e8ebaed"/>
    <ds:schemaRef ds:uri="http://www.w3.org/2001/XMLSchema-instance"/>
    <ds:schemaRef ds:uri="1884bc77-6208-46bc-8ca1-f8e0ebd7cfa8"/>
    <ds:schemaRef ds:uri="http://schemas.microsoft.com/office/infopath/2007/PartnerControls"/>
  </ds:schemaRefs>
</ds:datastoreItem>
</file>

<file path=customXml/itemProps2.xml><?xml version="1.0" encoding="utf-8"?>
<ds:datastoreItem xmlns:ds="http://schemas.openxmlformats.org/officeDocument/2006/customXml" ds:itemID="{0D64D4C4-A919-4AD6-A467-6A6782EAF31E}">
  <ds:schemaRefs>
    <ds:schemaRef ds:uri="http://schemas.microsoft.com/office/2006/metadata/contentType"/>
    <ds:schemaRef ds:uri="http://schemas.microsoft.com/office/2006/metadata/properties/metaAttributes"/>
    <ds:schemaRef ds:uri="http://www.w3.org/2000/xmlns/"/>
    <ds:schemaRef ds:uri="http://www.w3.org/2001/XMLSchema"/>
    <ds:schemaRef ds:uri="1884bc77-6208-46bc-8ca1-f8e0ebd7cfa8"/>
    <ds:schemaRef ds:uri="fe9c093d-aa41-478f-be6b-e7e20e8ebaed"/>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2D7F81D-E11B-4FAC-BEDD-7BD5D47E039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795</Words>
  <Application>Microsoft Office PowerPoint</Application>
  <PresentationFormat>Custom</PresentationFormat>
  <Paragraphs>54</Paragraphs>
  <Slides>2</Slides>
  <Notes>1</Notes>
  <HiddenSlides>0</HiddenSlides>
  <MMClips>0</MMClips>
  <ScaleCrop>false</ScaleCrop>
  <HeadingPairs>
    <vt:vector size="4" baseType="variant">
      <vt:variant>
        <vt:lpstr>Theme</vt:lpstr>
      </vt:variant>
      <vt:variant>
        <vt:i4>2</vt:i4>
      </vt:variant>
      <vt:variant>
        <vt:lpstr>Slide Titles</vt:lpstr>
      </vt:variant>
      <vt:variant>
        <vt:i4>2</vt:i4>
      </vt:variant>
    </vt:vector>
  </HeadingPairs>
  <TitlesOfParts>
    <vt:vector size="4" baseType="lpstr">
      <vt:lpstr>Office Theme</vt:lpstr>
      <vt:lpstr>Simple Light</vt:lpstr>
      <vt:lpstr>PowerPoint Presentation</vt:lpstr>
      <vt:lpstr>Nursery Spring Curriculum 2026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Here’s a Bold Headline.</dc:title>
  <dc:creator>Matthew DEERE</dc:creator>
  <cp:lastModifiedBy>Natalie OXER</cp:lastModifiedBy>
  <cp:revision>183</cp:revision>
  <dcterms:created xsi:type="dcterms:W3CDTF">2021-06-07T11:40:55Z</dcterms:created>
  <dcterms:modified xsi:type="dcterms:W3CDTF">2025-12-19T06:38:37Z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0x0101005BBD983BC7031D43A9B316B3EE7E1C49</vt:lpwstr>
  </property>
  <property fmtid="{D5CDD505-2E9C-101B-9397-08002B2CF9AE}" pid="3" name="MediaServiceImageTags">
    <vt:lpwstr/>
  </property>
</Properties>
</file>