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782" r:id="rId4"/>
    <p:sldMasterId id="2147483794" r:id="rId5"/>
  </p:sldMasterIdLst>
  <p:notesMasterIdLst>
    <p:notesMasterId r:id="rId8"/>
  </p:notesMasterIdLst>
  <p:sldIdLst>
    <p:sldId id="261" r:id="rId6"/>
    <p:sldId id="264" r:id="rId7"/>
  </p:sldIdLst>
  <p:sldSz cx="20104100" cy="11309350"/>
  <p:notesSz cx="20104100" cy="1130935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E6E6"/>
    <a:srgbClr val="2A2C65"/>
    <a:srgbClr val="E17A1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24C915-7756-B089-7C24-58F90423FC98}" v="251" dt="2026-09-22T20:14:02.163"/>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570"/>
    <p:restoredTop sz="94860"/>
  </p:normalViewPr>
  <p:slideViewPr>
    <p:cSldViewPr>
      <p:cViewPr varScale="1">
        <p:scale>
          <a:sx n="37" d="100"/>
          <a:sy n="37" d="100"/>
        </p:scale>
        <p:origin x="1156" y="32"/>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ckie CATLEY" userId="S::jcatley@tpa.keystrust.org::951ebc58-dd80-4f1a-99f1-fd8063155680" providerId="AD" clId="Web-{0C24C915-7756-B089-7C24-58F90423FC98}"/>
    <pc:docChg chg="modSld">
      <pc:chgData name="Jackie CATLEY" userId="S::jcatley@tpa.keystrust.org::951ebc58-dd80-4f1a-99f1-fd8063155680" providerId="AD" clId="Web-{0C24C915-7756-B089-7C24-58F90423FC98}" dt="2026-09-22T20:14:01.429" v="117" actId="20577"/>
      <pc:docMkLst>
        <pc:docMk/>
      </pc:docMkLst>
      <pc:sldChg chg="modSp">
        <pc:chgData name="Jackie CATLEY" userId="S::jcatley@tpa.keystrust.org::951ebc58-dd80-4f1a-99f1-fd8063155680" providerId="AD" clId="Web-{0C24C915-7756-B089-7C24-58F90423FC98}" dt="2026-09-22T20:08:17.982" v="7" actId="20577"/>
        <pc:sldMkLst>
          <pc:docMk/>
          <pc:sldMk cId="2182333825" sldId="261"/>
        </pc:sldMkLst>
        <pc:spChg chg="mod">
          <ac:chgData name="Jackie CATLEY" userId="S::jcatley@tpa.keystrust.org::951ebc58-dd80-4f1a-99f1-fd8063155680" providerId="AD" clId="Web-{0C24C915-7756-B089-7C24-58F90423FC98}" dt="2026-09-22T20:08:17.982" v="7" actId="20577"/>
          <ac:spMkLst>
            <pc:docMk/>
            <pc:sldMk cId="2182333825" sldId="261"/>
            <ac:spMk id="55" creationId="{00000000-0000-0000-0000-000000000000}"/>
          </ac:spMkLst>
        </pc:spChg>
      </pc:sldChg>
      <pc:sldChg chg="addSp delSp modSp">
        <pc:chgData name="Jackie CATLEY" userId="S::jcatley@tpa.keystrust.org::951ebc58-dd80-4f1a-99f1-fd8063155680" providerId="AD" clId="Web-{0C24C915-7756-B089-7C24-58F90423FC98}" dt="2026-09-22T20:14:01.429" v="117" actId="20577"/>
        <pc:sldMkLst>
          <pc:docMk/>
          <pc:sldMk cId="2111408863" sldId="264"/>
        </pc:sldMkLst>
        <pc:spChg chg="mod">
          <ac:chgData name="Jackie CATLEY" userId="S::jcatley@tpa.keystrust.org::951ebc58-dd80-4f1a-99f1-fd8063155680" providerId="AD" clId="Web-{0C24C915-7756-B089-7C24-58F90423FC98}" dt="2026-09-22T20:11:02.213" v="26" actId="20577"/>
          <ac:spMkLst>
            <pc:docMk/>
            <pc:sldMk cId="2111408863" sldId="264"/>
            <ac:spMk id="3" creationId="{5EEF4599-59C2-3B57-1B96-9ECAF664D2D6}"/>
          </ac:spMkLst>
        </pc:spChg>
        <pc:spChg chg="add del mod">
          <ac:chgData name="Jackie CATLEY" userId="S::jcatley@tpa.keystrust.org::951ebc58-dd80-4f1a-99f1-fd8063155680" providerId="AD" clId="Web-{0C24C915-7756-B089-7C24-58F90423FC98}" dt="2026-09-22T20:14:01.429" v="117" actId="20577"/>
          <ac:spMkLst>
            <pc:docMk/>
            <pc:sldMk cId="2111408863" sldId="264"/>
            <ac:spMk id="7" creationId="{021C8E44-73AA-2842-4FFF-E7CB267137DF}"/>
          </ac:spMkLst>
        </pc:spChg>
        <pc:spChg chg="mod">
          <ac:chgData name="Jackie CATLEY" userId="S::jcatley@tpa.keystrust.org::951ebc58-dd80-4f1a-99f1-fd8063155680" providerId="AD" clId="Web-{0C24C915-7756-B089-7C24-58F90423FC98}" dt="2026-09-22T20:13:35.302" v="111" actId="20577"/>
          <ac:spMkLst>
            <pc:docMk/>
            <pc:sldMk cId="2111408863" sldId="264"/>
            <ac:spMk id="8" creationId="{9EA6BE6C-539C-2162-A7EE-34D15B760643}"/>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8712200" cy="56673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11387138" y="0"/>
            <a:ext cx="8712200" cy="566738"/>
          </a:xfrm>
          <a:prstGeom prst="rect">
            <a:avLst/>
          </a:prstGeom>
        </p:spPr>
        <p:txBody>
          <a:bodyPr vert="horz" lIns="91440" tIns="45720" rIns="91440" bIns="45720" rtlCol="0"/>
          <a:lstStyle>
            <a:lvl1pPr algn="r">
              <a:defRPr sz="1200"/>
            </a:lvl1pPr>
          </a:lstStyle>
          <a:p>
            <a:fld id="{AD78319B-8C4F-4AA3-BD76-894C3971B10C}" type="datetimeFigureOut">
              <a:rPr lang="en-GB" smtClean="0"/>
              <a:t>22/09/2026</a:t>
            </a:fld>
            <a:endParaRPr lang="en-GB"/>
          </a:p>
        </p:txBody>
      </p:sp>
      <p:sp>
        <p:nvSpPr>
          <p:cNvPr id="4" name="Slide Image Placeholder 3"/>
          <p:cNvSpPr>
            <a:spLocks noGrp="1" noRot="1" noChangeAspect="1"/>
          </p:cNvSpPr>
          <p:nvPr>
            <p:ph type="sldImg" idx="2"/>
          </p:nvPr>
        </p:nvSpPr>
        <p:spPr>
          <a:xfrm>
            <a:off x="6659563" y="1414463"/>
            <a:ext cx="6784975" cy="38163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2009775" y="5441950"/>
            <a:ext cx="16084550" cy="44545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10742613"/>
            <a:ext cx="8712200" cy="56673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11387138" y="10742613"/>
            <a:ext cx="8712200" cy="566737"/>
          </a:xfrm>
          <a:prstGeom prst="rect">
            <a:avLst/>
          </a:prstGeom>
        </p:spPr>
        <p:txBody>
          <a:bodyPr vert="horz" lIns="91440" tIns="45720" rIns="91440" bIns="45720" rtlCol="0" anchor="b"/>
          <a:lstStyle>
            <a:lvl1pPr algn="r">
              <a:defRPr sz="1200"/>
            </a:lvl1pPr>
          </a:lstStyle>
          <a:p>
            <a:fld id="{23CA2164-90D8-4B2B-96BB-E131DB45C587}" type="slidenum">
              <a:rPr lang="en-GB" smtClean="0"/>
              <a:t>‹#›</a:t>
            </a:fld>
            <a:endParaRPr lang="en-GB"/>
          </a:p>
        </p:txBody>
      </p:sp>
    </p:spTree>
    <p:extLst>
      <p:ext uri="{BB962C8B-B14F-4D97-AF65-F5344CB8AC3E}">
        <p14:creationId xmlns:p14="http://schemas.microsoft.com/office/powerpoint/2010/main" val="666137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a:extLst>
            <a:ext uri="{FF2B5EF4-FFF2-40B4-BE49-F238E27FC236}">
              <a16:creationId xmlns:a16="http://schemas.microsoft.com/office/drawing/2014/main" id="{7F718D2B-30AF-344C-3873-9A5F5168D83E}"/>
            </a:ext>
          </a:extLst>
        </p:cNvPr>
        <p:cNvGrpSpPr/>
        <p:nvPr/>
      </p:nvGrpSpPr>
      <p:grpSpPr>
        <a:xfrm>
          <a:off x="0" y="0"/>
          <a:ext cx="0" cy="0"/>
          <a:chOff x="0" y="0"/>
          <a:chExt cx="0" cy="0"/>
        </a:xfrm>
      </p:grpSpPr>
      <p:sp>
        <p:nvSpPr>
          <p:cNvPr id="51" name="Google Shape;51;p:notes">
            <a:extLst>
              <a:ext uri="{FF2B5EF4-FFF2-40B4-BE49-F238E27FC236}">
                <a16:creationId xmlns:a16="http://schemas.microsoft.com/office/drawing/2014/main" id="{CE5E52ED-14BA-A446-FA65-71C32BFACC4A}"/>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a:extLst>
              <a:ext uri="{FF2B5EF4-FFF2-40B4-BE49-F238E27FC236}">
                <a16:creationId xmlns:a16="http://schemas.microsoft.com/office/drawing/2014/main" id="{A9AAE9CF-4021-4D20-1A77-8A6BB787493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965893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3014" y="1850860"/>
            <a:ext cx="15078075" cy="3937329"/>
          </a:xfrm>
        </p:spPr>
        <p:txBody>
          <a:bodyPr anchor="b"/>
          <a:lstStyle>
            <a:lvl1pPr algn="ctr">
              <a:defRPr sz="9894"/>
            </a:lvl1pPr>
          </a:lstStyle>
          <a:p>
            <a:r>
              <a:rPr lang="en-GB"/>
              <a:t>Click to edit Master title style</a:t>
            </a:r>
            <a:endParaRPr lang="en-US"/>
          </a:p>
        </p:txBody>
      </p:sp>
      <p:sp>
        <p:nvSpPr>
          <p:cNvPr id="3" name="Subtitle 2"/>
          <p:cNvSpPr>
            <a:spLocks noGrp="1"/>
          </p:cNvSpPr>
          <p:nvPr>
            <p:ph type="subTitle" idx="1"/>
          </p:nvPr>
        </p:nvSpPr>
        <p:spPr>
          <a:xfrm>
            <a:off x="2513014" y="5940028"/>
            <a:ext cx="15078075" cy="2730474"/>
          </a:xfrm>
        </p:spPr>
        <p:txBody>
          <a:bodyPr/>
          <a:lstStyle>
            <a:lvl1pPr marL="0" indent="0" algn="ctr">
              <a:buNone/>
              <a:defRPr sz="3957"/>
            </a:lvl1pPr>
            <a:lvl2pPr marL="753865" indent="0" algn="ctr">
              <a:buNone/>
              <a:defRPr sz="3298"/>
            </a:lvl2pPr>
            <a:lvl3pPr marL="1507731" indent="0" algn="ctr">
              <a:buNone/>
              <a:defRPr sz="2968"/>
            </a:lvl3pPr>
            <a:lvl4pPr marL="2261594" indent="0" algn="ctr">
              <a:buNone/>
              <a:defRPr sz="2638"/>
            </a:lvl4pPr>
            <a:lvl5pPr marL="3015460" indent="0" algn="ctr">
              <a:buNone/>
              <a:defRPr sz="2638"/>
            </a:lvl5pPr>
            <a:lvl6pPr marL="3769325" indent="0" algn="ctr">
              <a:buNone/>
              <a:defRPr sz="2638"/>
            </a:lvl6pPr>
            <a:lvl7pPr marL="4523190" indent="0" algn="ctr">
              <a:buNone/>
              <a:defRPr sz="2638"/>
            </a:lvl7pPr>
            <a:lvl8pPr marL="5277056" indent="0" algn="ctr">
              <a:buNone/>
              <a:defRPr sz="2638"/>
            </a:lvl8pPr>
            <a:lvl9pPr marL="6030919" indent="0" algn="ctr">
              <a:buNone/>
              <a:defRPr sz="2638"/>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9/22/2026</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149277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9/22/2026</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36406754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371686" y="2819486"/>
            <a:ext cx="17339786" cy="4704375"/>
          </a:xfrm>
        </p:spPr>
        <p:txBody>
          <a:bodyPr anchor="b"/>
          <a:lstStyle>
            <a:lvl1pPr>
              <a:defRPr sz="9894"/>
            </a:lvl1pPr>
          </a:lstStyle>
          <a:p>
            <a:r>
              <a:rPr lang="en-GB"/>
              <a:t>Click to edit Master title style</a:t>
            </a:r>
            <a:endParaRPr lang="en-US"/>
          </a:p>
        </p:txBody>
      </p:sp>
      <p:sp>
        <p:nvSpPr>
          <p:cNvPr id="3" name="Text Placeholder 2"/>
          <p:cNvSpPr>
            <a:spLocks noGrp="1"/>
          </p:cNvSpPr>
          <p:nvPr>
            <p:ph type="body" idx="1"/>
          </p:nvPr>
        </p:nvSpPr>
        <p:spPr>
          <a:xfrm>
            <a:off x="1371686" y="7568366"/>
            <a:ext cx="17339786" cy="2473919"/>
          </a:xfrm>
        </p:spPr>
        <p:txBody>
          <a:bodyPr/>
          <a:lstStyle>
            <a:lvl1pPr marL="0" indent="0">
              <a:buNone/>
              <a:defRPr sz="3957">
                <a:solidFill>
                  <a:schemeClr val="tx1">
                    <a:tint val="75000"/>
                  </a:schemeClr>
                </a:solidFill>
              </a:defRPr>
            </a:lvl1pPr>
            <a:lvl2pPr marL="753865" indent="0">
              <a:buNone/>
              <a:defRPr sz="3298">
                <a:solidFill>
                  <a:schemeClr val="tx1">
                    <a:tint val="75000"/>
                  </a:schemeClr>
                </a:solidFill>
              </a:defRPr>
            </a:lvl2pPr>
            <a:lvl3pPr marL="1507731" indent="0">
              <a:buNone/>
              <a:defRPr sz="2968">
                <a:solidFill>
                  <a:schemeClr val="tx1">
                    <a:tint val="75000"/>
                  </a:schemeClr>
                </a:solidFill>
              </a:defRPr>
            </a:lvl3pPr>
            <a:lvl4pPr marL="2261594" indent="0">
              <a:buNone/>
              <a:defRPr sz="2638">
                <a:solidFill>
                  <a:schemeClr val="tx1">
                    <a:tint val="75000"/>
                  </a:schemeClr>
                </a:solidFill>
              </a:defRPr>
            </a:lvl4pPr>
            <a:lvl5pPr marL="3015460" indent="0">
              <a:buNone/>
              <a:defRPr sz="2638">
                <a:solidFill>
                  <a:schemeClr val="tx1">
                    <a:tint val="75000"/>
                  </a:schemeClr>
                </a:solidFill>
              </a:defRPr>
            </a:lvl5pPr>
            <a:lvl6pPr marL="3769325" indent="0">
              <a:buNone/>
              <a:defRPr sz="2638">
                <a:solidFill>
                  <a:schemeClr val="tx1">
                    <a:tint val="75000"/>
                  </a:schemeClr>
                </a:solidFill>
              </a:defRPr>
            </a:lvl6pPr>
            <a:lvl7pPr marL="4523190" indent="0">
              <a:buNone/>
              <a:defRPr sz="2638">
                <a:solidFill>
                  <a:schemeClr val="tx1">
                    <a:tint val="75000"/>
                  </a:schemeClr>
                </a:solidFill>
              </a:defRPr>
            </a:lvl7pPr>
            <a:lvl8pPr marL="5277056" indent="0">
              <a:buNone/>
              <a:defRPr sz="2638">
                <a:solidFill>
                  <a:schemeClr val="tx1">
                    <a:tint val="75000"/>
                  </a:schemeClr>
                </a:solidFill>
              </a:defRPr>
            </a:lvl8pPr>
            <a:lvl9pPr marL="6030919" indent="0">
              <a:buNone/>
              <a:defRPr sz="2638">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1243913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1382158" y="3010592"/>
            <a:ext cx="8544243" cy="71756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10177700" y="3010592"/>
            <a:ext cx="8544243" cy="71756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t>9/22/2026</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42077298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84776" y="602119"/>
            <a:ext cx="17339786" cy="2185952"/>
          </a:xfrm>
        </p:spPr>
        <p:txBody>
          <a:bodyPr/>
          <a:lstStyle/>
          <a:p>
            <a:r>
              <a:rPr lang="en-GB"/>
              <a:t>Click to edit Master title style</a:t>
            </a:r>
            <a:endParaRPr lang="en-US"/>
          </a:p>
        </p:txBody>
      </p:sp>
      <p:sp>
        <p:nvSpPr>
          <p:cNvPr id="3" name="Text Placeholder 2"/>
          <p:cNvSpPr>
            <a:spLocks noGrp="1"/>
          </p:cNvSpPr>
          <p:nvPr>
            <p:ph type="body" idx="1"/>
          </p:nvPr>
        </p:nvSpPr>
        <p:spPr>
          <a:xfrm>
            <a:off x="1384776" y="2772362"/>
            <a:ext cx="8504976" cy="1358692"/>
          </a:xfrm>
        </p:spPr>
        <p:txBody>
          <a:bodyPr anchor="b"/>
          <a:lstStyle>
            <a:lvl1pPr marL="0" indent="0">
              <a:buNone/>
              <a:defRPr sz="3957" b="1"/>
            </a:lvl1pPr>
            <a:lvl2pPr marL="753865" indent="0">
              <a:buNone/>
              <a:defRPr sz="3298" b="1"/>
            </a:lvl2pPr>
            <a:lvl3pPr marL="1507731" indent="0">
              <a:buNone/>
              <a:defRPr sz="2968" b="1"/>
            </a:lvl3pPr>
            <a:lvl4pPr marL="2261594" indent="0">
              <a:buNone/>
              <a:defRPr sz="2638" b="1"/>
            </a:lvl4pPr>
            <a:lvl5pPr marL="3015460" indent="0">
              <a:buNone/>
              <a:defRPr sz="2638" b="1"/>
            </a:lvl5pPr>
            <a:lvl6pPr marL="3769325" indent="0">
              <a:buNone/>
              <a:defRPr sz="2638" b="1"/>
            </a:lvl6pPr>
            <a:lvl7pPr marL="4523190" indent="0">
              <a:buNone/>
              <a:defRPr sz="2638" b="1"/>
            </a:lvl7pPr>
            <a:lvl8pPr marL="5277056" indent="0">
              <a:buNone/>
              <a:defRPr sz="2638" b="1"/>
            </a:lvl8pPr>
            <a:lvl9pPr marL="6030919" indent="0">
              <a:buNone/>
              <a:defRPr sz="2638" b="1"/>
            </a:lvl9pPr>
          </a:lstStyle>
          <a:p>
            <a:pPr lvl="0"/>
            <a:r>
              <a:rPr lang="en-GB"/>
              <a:t>Click to edit Master text styles</a:t>
            </a:r>
          </a:p>
        </p:txBody>
      </p:sp>
      <p:sp>
        <p:nvSpPr>
          <p:cNvPr id="4" name="Content Placeholder 3"/>
          <p:cNvSpPr>
            <a:spLocks noGrp="1"/>
          </p:cNvSpPr>
          <p:nvPr>
            <p:ph sz="half" idx="2"/>
          </p:nvPr>
        </p:nvSpPr>
        <p:spPr>
          <a:xfrm>
            <a:off x="1384776" y="4131055"/>
            <a:ext cx="8504976" cy="60761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10177702" y="2772362"/>
            <a:ext cx="8546861" cy="1358692"/>
          </a:xfrm>
        </p:spPr>
        <p:txBody>
          <a:bodyPr anchor="b"/>
          <a:lstStyle>
            <a:lvl1pPr marL="0" indent="0">
              <a:buNone/>
              <a:defRPr sz="3957" b="1"/>
            </a:lvl1pPr>
            <a:lvl2pPr marL="753865" indent="0">
              <a:buNone/>
              <a:defRPr sz="3298" b="1"/>
            </a:lvl2pPr>
            <a:lvl3pPr marL="1507731" indent="0">
              <a:buNone/>
              <a:defRPr sz="2968" b="1"/>
            </a:lvl3pPr>
            <a:lvl4pPr marL="2261594" indent="0">
              <a:buNone/>
              <a:defRPr sz="2638" b="1"/>
            </a:lvl4pPr>
            <a:lvl5pPr marL="3015460" indent="0">
              <a:buNone/>
              <a:defRPr sz="2638" b="1"/>
            </a:lvl5pPr>
            <a:lvl6pPr marL="3769325" indent="0">
              <a:buNone/>
              <a:defRPr sz="2638" b="1"/>
            </a:lvl6pPr>
            <a:lvl7pPr marL="4523190" indent="0">
              <a:buNone/>
              <a:defRPr sz="2638" b="1"/>
            </a:lvl7pPr>
            <a:lvl8pPr marL="5277056" indent="0">
              <a:buNone/>
              <a:defRPr sz="2638" b="1"/>
            </a:lvl8pPr>
            <a:lvl9pPr marL="6030919" indent="0">
              <a:buNone/>
              <a:defRPr sz="2638" b="1"/>
            </a:lvl9pPr>
          </a:lstStyle>
          <a:p>
            <a:pPr lvl="0"/>
            <a:r>
              <a:rPr lang="en-GB"/>
              <a:t>Click to edit Master text styles</a:t>
            </a:r>
          </a:p>
        </p:txBody>
      </p:sp>
      <p:sp>
        <p:nvSpPr>
          <p:cNvPr id="6" name="Content Placeholder 5"/>
          <p:cNvSpPr>
            <a:spLocks noGrp="1"/>
          </p:cNvSpPr>
          <p:nvPr>
            <p:ph sz="quarter" idx="4"/>
          </p:nvPr>
        </p:nvSpPr>
        <p:spPr>
          <a:xfrm>
            <a:off x="10177702" y="4131055"/>
            <a:ext cx="8546861" cy="60761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9/22/2026</a:t>
            </a:fld>
            <a:endParaRPr lang="en-US"/>
          </a:p>
        </p:txBody>
      </p:sp>
      <p:sp>
        <p:nvSpPr>
          <p:cNvPr id="8" name="Footer Placeholder 7"/>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9" name="Slide Number Placeholder 8"/>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17400212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9/22/2026</a:t>
            </a:fld>
            <a:endParaRPr lang="en-US"/>
          </a:p>
        </p:txBody>
      </p:sp>
      <p:sp>
        <p:nvSpPr>
          <p:cNvPr id="4" name="Footer Placeholder 3"/>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5" name="Slide Number Placeholder 4"/>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32464504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9/22/2026</a:t>
            </a:fld>
            <a:endParaRPr lang="en-US"/>
          </a:p>
        </p:txBody>
      </p:sp>
      <p:sp>
        <p:nvSpPr>
          <p:cNvPr id="3" name="Footer Placeholder 2"/>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4" name="Slide Number Placeholder 3"/>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15702376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84776" y="753957"/>
            <a:ext cx="6484096" cy="2638848"/>
          </a:xfrm>
        </p:spPr>
        <p:txBody>
          <a:bodyPr anchor="b"/>
          <a:lstStyle>
            <a:lvl1pPr>
              <a:defRPr sz="5277"/>
            </a:lvl1pPr>
          </a:lstStyle>
          <a:p>
            <a:r>
              <a:rPr lang="en-GB"/>
              <a:t>Click to edit Master title style</a:t>
            </a:r>
            <a:endParaRPr lang="en-US"/>
          </a:p>
        </p:txBody>
      </p:sp>
      <p:sp>
        <p:nvSpPr>
          <p:cNvPr id="3" name="Content Placeholder 2"/>
          <p:cNvSpPr>
            <a:spLocks noGrp="1"/>
          </p:cNvSpPr>
          <p:nvPr>
            <p:ph idx="1"/>
          </p:nvPr>
        </p:nvSpPr>
        <p:spPr>
          <a:xfrm>
            <a:off x="8546862" y="1628339"/>
            <a:ext cx="10177701" cy="8036969"/>
          </a:xfrm>
        </p:spPr>
        <p:txBody>
          <a:bodyPr/>
          <a:lstStyle>
            <a:lvl1pPr>
              <a:defRPr sz="5277"/>
            </a:lvl1pPr>
            <a:lvl2pPr>
              <a:defRPr sz="4617"/>
            </a:lvl2pPr>
            <a:lvl3pPr>
              <a:defRPr sz="3957"/>
            </a:lvl3pPr>
            <a:lvl4pPr>
              <a:defRPr sz="3298"/>
            </a:lvl4pPr>
            <a:lvl5pPr>
              <a:defRPr sz="3298"/>
            </a:lvl5pPr>
            <a:lvl6pPr>
              <a:defRPr sz="3298"/>
            </a:lvl6pPr>
            <a:lvl7pPr>
              <a:defRPr sz="3298"/>
            </a:lvl7pPr>
            <a:lvl8pPr>
              <a:defRPr sz="3298"/>
            </a:lvl8pPr>
            <a:lvl9pPr>
              <a:defRPr sz="3298"/>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1384776" y="3392805"/>
            <a:ext cx="6484096" cy="6285591"/>
          </a:xfrm>
        </p:spPr>
        <p:txBody>
          <a:bodyPr/>
          <a:lstStyle>
            <a:lvl1pPr marL="0" indent="0">
              <a:buNone/>
              <a:defRPr sz="2638"/>
            </a:lvl1pPr>
            <a:lvl2pPr marL="753865" indent="0">
              <a:buNone/>
              <a:defRPr sz="2309"/>
            </a:lvl2pPr>
            <a:lvl3pPr marL="1507731" indent="0">
              <a:buNone/>
              <a:defRPr sz="1979"/>
            </a:lvl3pPr>
            <a:lvl4pPr marL="2261594" indent="0">
              <a:buNone/>
              <a:defRPr sz="1649"/>
            </a:lvl4pPr>
            <a:lvl5pPr marL="3015460" indent="0">
              <a:buNone/>
              <a:defRPr sz="1649"/>
            </a:lvl5pPr>
            <a:lvl6pPr marL="3769325" indent="0">
              <a:buNone/>
              <a:defRPr sz="1649"/>
            </a:lvl6pPr>
            <a:lvl7pPr marL="4523190" indent="0">
              <a:buNone/>
              <a:defRPr sz="1649"/>
            </a:lvl7pPr>
            <a:lvl8pPr marL="5277056" indent="0">
              <a:buNone/>
              <a:defRPr sz="1649"/>
            </a:lvl8pPr>
            <a:lvl9pPr marL="6030919" indent="0">
              <a:buNone/>
              <a:defRPr sz="1649"/>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9/22/2026</a:t>
            </a:fld>
            <a:endParaRPr lang="en-US"/>
          </a:p>
        </p:txBody>
      </p:sp>
      <p:sp>
        <p:nvSpPr>
          <p:cNvPr id="6" name="Footer Placeholder 5"/>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7" name="Slide Number Placeholder 6"/>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2027692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84776" y="753957"/>
            <a:ext cx="6484096" cy="2638848"/>
          </a:xfrm>
        </p:spPr>
        <p:txBody>
          <a:bodyPr anchor="b"/>
          <a:lstStyle>
            <a:lvl1pPr>
              <a:defRPr sz="5277"/>
            </a:lvl1pPr>
          </a:lstStyle>
          <a:p>
            <a:r>
              <a:rPr lang="en-GB"/>
              <a:t>Click to edit Master title style</a:t>
            </a:r>
            <a:endParaRPr lang="en-US"/>
          </a:p>
        </p:txBody>
      </p:sp>
      <p:sp>
        <p:nvSpPr>
          <p:cNvPr id="3" name="Picture Placeholder 2"/>
          <p:cNvSpPr>
            <a:spLocks noGrp="1" noChangeAspect="1"/>
          </p:cNvSpPr>
          <p:nvPr>
            <p:ph type="pic" idx="1"/>
          </p:nvPr>
        </p:nvSpPr>
        <p:spPr>
          <a:xfrm>
            <a:off x="8546862" y="1628339"/>
            <a:ext cx="10177701" cy="8036969"/>
          </a:xfrm>
        </p:spPr>
        <p:txBody>
          <a:bodyPr anchor="t"/>
          <a:lstStyle>
            <a:lvl1pPr marL="0" indent="0">
              <a:buNone/>
              <a:defRPr sz="5277"/>
            </a:lvl1pPr>
            <a:lvl2pPr marL="753865" indent="0">
              <a:buNone/>
              <a:defRPr sz="4617"/>
            </a:lvl2pPr>
            <a:lvl3pPr marL="1507731" indent="0">
              <a:buNone/>
              <a:defRPr sz="3957"/>
            </a:lvl3pPr>
            <a:lvl4pPr marL="2261594" indent="0">
              <a:buNone/>
              <a:defRPr sz="3298"/>
            </a:lvl4pPr>
            <a:lvl5pPr marL="3015460" indent="0">
              <a:buNone/>
              <a:defRPr sz="3298"/>
            </a:lvl5pPr>
            <a:lvl6pPr marL="3769325" indent="0">
              <a:buNone/>
              <a:defRPr sz="3298"/>
            </a:lvl6pPr>
            <a:lvl7pPr marL="4523190" indent="0">
              <a:buNone/>
              <a:defRPr sz="3298"/>
            </a:lvl7pPr>
            <a:lvl8pPr marL="5277056" indent="0">
              <a:buNone/>
              <a:defRPr sz="3298"/>
            </a:lvl8pPr>
            <a:lvl9pPr marL="6030919" indent="0">
              <a:buNone/>
              <a:defRPr sz="3298"/>
            </a:lvl9pPr>
          </a:lstStyle>
          <a:p>
            <a:r>
              <a:rPr lang="en-GB"/>
              <a:t>Click icon to add picture</a:t>
            </a:r>
            <a:endParaRPr lang="en-US"/>
          </a:p>
        </p:txBody>
      </p:sp>
      <p:sp>
        <p:nvSpPr>
          <p:cNvPr id="4" name="Text Placeholder 3"/>
          <p:cNvSpPr>
            <a:spLocks noGrp="1"/>
          </p:cNvSpPr>
          <p:nvPr>
            <p:ph type="body" sz="half" idx="2"/>
          </p:nvPr>
        </p:nvSpPr>
        <p:spPr>
          <a:xfrm>
            <a:off x="1384776" y="3392805"/>
            <a:ext cx="6484096" cy="6285591"/>
          </a:xfrm>
        </p:spPr>
        <p:txBody>
          <a:bodyPr/>
          <a:lstStyle>
            <a:lvl1pPr marL="0" indent="0">
              <a:buNone/>
              <a:defRPr sz="2638"/>
            </a:lvl1pPr>
            <a:lvl2pPr marL="753865" indent="0">
              <a:buNone/>
              <a:defRPr sz="2309"/>
            </a:lvl2pPr>
            <a:lvl3pPr marL="1507731" indent="0">
              <a:buNone/>
              <a:defRPr sz="1979"/>
            </a:lvl3pPr>
            <a:lvl4pPr marL="2261594" indent="0">
              <a:buNone/>
              <a:defRPr sz="1649"/>
            </a:lvl4pPr>
            <a:lvl5pPr marL="3015460" indent="0">
              <a:buNone/>
              <a:defRPr sz="1649"/>
            </a:lvl5pPr>
            <a:lvl6pPr marL="3769325" indent="0">
              <a:buNone/>
              <a:defRPr sz="1649"/>
            </a:lvl6pPr>
            <a:lvl7pPr marL="4523190" indent="0">
              <a:buNone/>
              <a:defRPr sz="1649"/>
            </a:lvl7pPr>
            <a:lvl8pPr marL="5277056" indent="0">
              <a:buNone/>
              <a:defRPr sz="1649"/>
            </a:lvl8pPr>
            <a:lvl9pPr marL="6030919" indent="0">
              <a:buNone/>
              <a:defRPr sz="1649"/>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9/22/2026</a:t>
            </a:fld>
            <a:endParaRPr lang="en-US"/>
          </a:p>
        </p:txBody>
      </p:sp>
      <p:sp>
        <p:nvSpPr>
          <p:cNvPr id="6" name="Footer Placeholder 5"/>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7" name="Slide Number Placeholder 6"/>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41627852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1733276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4386996" y="602119"/>
            <a:ext cx="4334947" cy="9584151"/>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1382157" y="602119"/>
            <a:ext cx="12753538" cy="95841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12281967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685326" y="1637146"/>
            <a:ext cx="18733486" cy="4513186"/>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10400"/>
              <a:buNone/>
              <a:defRPr sz="11433"/>
            </a:lvl1pPr>
            <a:lvl2pPr lvl="1" algn="ctr">
              <a:spcBef>
                <a:spcPts val="0"/>
              </a:spcBef>
              <a:spcAft>
                <a:spcPts val="0"/>
              </a:spcAft>
              <a:buSzPts val="10400"/>
              <a:buNone/>
              <a:defRPr sz="11433"/>
            </a:lvl2pPr>
            <a:lvl3pPr lvl="2" algn="ctr">
              <a:spcBef>
                <a:spcPts val="0"/>
              </a:spcBef>
              <a:spcAft>
                <a:spcPts val="0"/>
              </a:spcAft>
              <a:buSzPts val="10400"/>
              <a:buNone/>
              <a:defRPr sz="11433"/>
            </a:lvl3pPr>
            <a:lvl4pPr lvl="3" algn="ctr">
              <a:spcBef>
                <a:spcPts val="0"/>
              </a:spcBef>
              <a:spcAft>
                <a:spcPts val="0"/>
              </a:spcAft>
              <a:buSzPts val="10400"/>
              <a:buNone/>
              <a:defRPr sz="11433"/>
            </a:lvl4pPr>
            <a:lvl5pPr lvl="4" algn="ctr">
              <a:spcBef>
                <a:spcPts val="0"/>
              </a:spcBef>
              <a:spcAft>
                <a:spcPts val="0"/>
              </a:spcAft>
              <a:buSzPts val="10400"/>
              <a:buNone/>
              <a:defRPr sz="11433"/>
            </a:lvl5pPr>
            <a:lvl6pPr lvl="5" algn="ctr">
              <a:spcBef>
                <a:spcPts val="0"/>
              </a:spcBef>
              <a:spcAft>
                <a:spcPts val="0"/>
              </a:spcAft>
              <a:buSzPts val="10400"/>
              <a:buNone/>
              <a:defRPr sz="11433"/>
            </a:lvl6pPr>
            <a:lvl7pPr lvl="6" algn="ctr">
              <a:spcBef>
                <a:spcPts val="0"/>
              </a:spcBef>
              <a:spcAft>
                <a:spcPts val="0"/>
              </a:spcAft>
              <a:buSzPts val="10400"/>
              <a:buNone/>
              <a:defRPr sz="11433"/>
            </a:lvl7pPr>
            <a:lvl8pPr lvl="7" algn="ctr">
              <a:spcBef>
                <a:spcPts val="0"/>
              </a:spcBef>
              <a:spcAft>
                <a:spcPts val="0"/>
              </a:spcAft>
              <a:buSzPts val="10400"/>
              <a:buNone/>
              <a:defRPr sz="11433"/>
            </a:lvl8pPr>
            <a:lvl9pPr lvl="8" algn="ctr">
              <a:spcBef>
                <a:spcPts val="0"/>
              </a:spcBef>
              <a:spcAft>
                <a:spcPts val="0"/>
              </a:spcAft>
              <a:buSzPts val="10400"/>
              <a:buNone/>
              <a:defRPr sz="11433"/>
            </a:lvl9pPr>
          </a:lstStyle>
          <a:p>
            <a:endParaRPr/>
          </a:p>
        </p:txBody>
      </p:sp>
      <p:sp>
        <p:nvSpPr>
          <p:cNvPr id="11" name="Google Shape;11;p2"/>
          <p:cNvSpPr txBox="1">
            <a:spLocks noGrp="1"/>
          </p:cNvSpPr>
          <p:nvPr>
            <p:ph type="subTitle" idx="1"/>
          </p:nvPr>
        </p:nvSpPr>
        <p:spPr>
          <a:xfrm>
            <a:off x="685307" y="6231576"/>
            <a:ext cx="18733486" cy="1742741"/>
          </a:xfrm>
          <a:prstGeom prst="rect">
            <a:avLst/>
          </a:prstGeom>
        </p:spPr>
        <p:txBody>
          <a:bodyPr spcFirstLastPara="1" wrap="square" lIns="182850" tIns="182850" rIns="182850" bIns="182850" anchor="t" anchorCtr="0">
            <a:normAutofit/>
          </a:bodyPr>
          <a:lstStyle>
            <a:lvl1pPr lvl="0" algn="ctr">
              <a:lnSpc>
                <a:spcPct val="100000"/>
              </a:lnSpc>
              <a:spcBef>
                <a:spcPts val="0"/>
              </a:spcBef>
              <a:spcAft>
                <a:spcPts val="0"/>
              </a:spcAft>
              <a:buSzPts val="5600"/>
              <a:buNone/>
              <a:defRPr sz="6156"/>
            </a:lvl1pPr>
            <a:lvl2pPr lvl="1" algn="ctr">
              <a:lnSpc>
                <a:spcPct val="100000"/>
              </a:lnSpc>
              <a:spcBef>
                <a:spcPts val="0"/>
              </a:spcBef>
              <a:spcAft>
                <a:spcPts val="0"/>
              </a:spcAft>
              <a:buSzPts val="5600"/>
              <a:buNone/>
              <a:defRPr sz="6156"/>
            </a:lvl2pPr>
            <a:lvl3pPr lvl="2" algn="ctr">
              <a:lnSpc>
                <a:spcPct val="100000"/>
              </a:lnSpc>
              <a:spcBef>
                <a:spcPts val="0"/>
              </a:spcBef>
              <a:spcAft>
                <a:spcPts val="0"/>
              </a:spcAft>
              <a:buSzPts val="5600"/>
              <a:buNone/>
              <a:defRPr sz="6156"/>
            </a:lvl3pPr>
            <a:lvl4pPr lvl="3" algn="ctr">
              <a:lnSpc>
                <a:spcPct val="100000"/>
              </a:lnSpc>
              <a:spcBef>
                <a:spcPts val="0"/>
              </a:spcBef>
              <a:spcAft>
                <a:spcPts val="0"/>
              </a:spcAft>
              <a:buSzPts val="5600"/>
              <a:buNone/>
              <a:defRPr sz="6156"/>
            </a:lvl4pPr>
            <a:lvl5pPr lvl="4" algn="ctr">
              <a:lnSpc>
                <a:spcPct val="100000"/>
              </a:lnSpc>
              <a:spcBef>
                <a:spcPts val="0"/>
              </a:spcBef>
              <a:spcAft>
                <a:spcPts val="0"/>
              </a:spcAft>
              <a:buSzPts val="5600"/>
              <a:buNone/>
              <a:defRPr sz="6156"/>
            </a:lvl5pPr>
            <a:lvl6pPr lvl="5" algn="ctr">
              <a:lnSpc>
                <a:spcPct val="100000"/>
              </a:lnSpc>
              <a:spcBef>
                <a:spcPts val="0"/>
              </a:spcBef>
              <a:spcAft>
                <a:spcPts val="0"/>
              </a:spcAft>
              <a:buSzPts val="5600"/>
              <a:buNone/>
              <a:defRPr sz="6156"/>
            </a:lvl6pPr>
            <a:lvl7pPr lvl="6" algn="ctr">
              <a:lnSpc>
                <a:spcPct val="100000"/>
              </a:lnSpc>
              <a:spcBef>
                <a:spcPts val="0"/>
              </a:spcBef>
              <a:spcAft>
                <a:spcPts val="0"/>
              </a:spcAft>
              <a:buSzPts val="5600"/>
              <a:buNone/>
              <a:defRPr sz="6156"/>
            </a:lvl7pPr>
            <a:lvl8pPr lvl="7" algn="ctr">
              <a:lnSpc>
                <a:spcPct val="100000"/>
              </a:lnSpc>
              <a:spcBef>
                <a:spcPts val="0"/>
              </a:spcBef>
              <a:spcAft>
                <a:spcPts val="0"/>
              </a:spcAft>
              <a:buSzPts val="5600"/>
              <a:buNone/>
              <a:defRPr sz="6156"/>
            </a:lvl8pPr>
            <a:lvl9pPr lvl="8" algn="ctr">
              <a:lnSpc>
                <a:spcPct val="100000"/>
              </a:lnSpc>
              <a:spcBef>
                <a:spcPts val="0"/>
              </a:spcBef>
              <a:spcAft>
                <a:spcPts val="0"/>
              </a:spcAft>
              <a:buSzPts val="5600"/>
              <a:buNone/>
              <a:defRPr sz="6156"/>
            </a:lvl9pPr>
          </a:lstStyle>
          <a:p>
            <a:endParaRPr/>
          </a:p>
        </p:txBody>
      </p:sp>
      <p:sp>
        <p:nvSpPr>
          <p:cNvPr id="12" name="Google Shape;12;p2"/>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10247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685307" y="4729215"/>
            <a:ext cx="18733486" cy="1850921"/>
          </a:xfrm>
          <a:prstGeom prst="rect">
            <a:avLst/>
          </a:prstGeom>
        </p:spPr>
        <p:txBody>
          <a:bodyPr spcFirstLastPara="1" wrap="square" lIns="182850" tIns="182850" rIns="182850" bIns="182850" anchor="ctr" anchorCtr="0">
            <a:normAutofit/>
          </a:bodyPr>
          <a:lstStyle>
            <a:lvl1pPr lvl="0" algn="ctr">
              <a:spcBef>
                <a:spcPts val="0"/>
              </a:spcBef>
              <a:spcAft>
                <a:spcPts val="0"/>
              </a:spcAft>
              <a:buSzPts val="7200"/>
              <a:buNone/>
              <a:defRPr sz="7915"/>
            </a:lvl1pPr>
            <a:lvl2pPr lvl="1" algn="ctr">
              <a:spcBef>
                <a:spcPts val="0"/>
              </a:spcBef>
              <a:spcAft>
                <a:spcPts val="0"/>
              </a:spcAft>
              <a:buSzPts val="7200"/>
              <a:buNone/>
              <a:defRPr sz="7915"/>
            </a:lvl2pPr>
            <a:lvl3pPr lvl="2" algn="ctr">
              <a:spcBef>
                <a:spcPts val="0"/>
              </a:spcBef>
              <a:spcAft>
                <a:spcPts val="0"/>
              </a:spcAft>
              <a:buSzPts val="7200"/>
              <a:buNone/>
              <a:defRPr sz="7915"/>
            </a:lvl3pPr>
            <a:lvl4pPr lvl="3" algn="ctr">
              <a:spcBef>
                <a:spcPts val="0"/>
              </a:spcBef>
              <a:spcAft>
                <a:spcPts val="0"/>
              </a:spcAft>
              <a:buSzPts val="7200"/>
              <a:buNone/>
              <a:defRPr sz="7915"/>
            </a:lvl4pPr>
            <a:lvl5pPr lvl="4" algn="ctr">
              <a:spcBef>
                <a:spcPts val="0"/>
              </a:spcBef>
              <a:spcAft>
                <a:spcPts val="0"/>
              </a:spcAft>
              <a:buSzPts val="7200"/>
              <a:buNone/>
              <a:defRPr sz="7915"/>
            </a:lvl5pPr>
            <a:lvl6pPr lvl="5" algn="ctr">
              <a:spcBef>
                <a:spcPts val="0"/>
              </a:spcBef>
              <a:spcAft>
                <a:spcPts val="0"/>
              </a:spcAft>
              <a:buSzPts val="7200"/>
              <a:buNone/>
              <a:defRPr sz="7915"/>
            </a:lvl6pPr>
            <a:lvl7pPr lvl="6" algn="ctr">
              <a:spcBef>
                <a:spcPts val="0"/>
              </a:spcBef>
              <a:spcAft>
                <a:spcPts val="0"/>
              </a:spcAft>
              <a:buSzPts val="7200"/>
              <a:buNone/>
              <a:defRPr sz="7915"/>
            </a:lvl7pPr>
            <a:lvl8pPr lvl="7" algn="ctr">
              <a:spcBef>
                <a:spcPts val="0"/>
              </a:spcBef>
              <a:spcAft>
                <a:spcPts val="0"/>
              </a:spcAft>
              <a:buSzPts val="7200"/>
              <a:buNone/>
              <a:defRPr sz="7915"/>
            </a:lvl8pPr>
            <a:lvl9pPr lvl="8" algn="ctr">
              <a:spcBef>
                <a:spcPts val="0"/>
              </a:spcBef>
              <a:spcAft>
                <a:spcPts val="0"/>
              </a:spcAft>
              <a:buSzPts val="7200"/>
              <a:buNone/>
              <a:defRPr sz="7915"/>
            </a:lvl9pPr>
          </a:lstStyle>
          <a:p>
            <a:endParaRPr/>
          </a:p>
        </p:txBody>
      </p:sp>
      <p:sp>
        <p:nvSpPr>
          <p:cNvPr id="15" name="Google Shape;15;p3"/>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31843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18" name="Google Shape;18;p4"/>
          <p:cNvSpPr txBox="1">
            <a:spLocks noGrp="1"/>
          </p:cNvSpPr>
          <p:nvPr>
            <p:ph type="body" idx="1"/>
          </p:nvPr>
        </p:nvSpPr>
        <p:spPr>
          <a:xfrm>
            <a:off x="685307" y="2534022"/>
            <a:ext cx="18733486" cy="7511862"/>
          </a:xfrm>
          <a:prstGeom prst="rect">
            <a:avLst/>
          </a:prstGeom>
        </p:spPr>
        <p:txBody>
          <a:bodyPr spcFirstLastPara="1" wrap="square" lIns="182850" tIns="182850" rIns="182850" bIns="182850" anchor="t" anchorCtr="0">
            <a:normAutofit/>
          </a:bodyPr>
          <a:lstStyle>
            <a:lvl1pPr marL="502600" lvl="0" indent="-502600">
              <a:spcBef>
                <a:spcPts val="0"/>
              </a:spcBef>
              <a:spcAft>
                <a:spcPts val="0"/>
              </a:spcAft>
              <a:buSzPts val="3600"/>
              <a:buChar char="●"/>
              <a:defRPr/>
            </a:lvl1pPr>
            <a:lvl2pPr marL="1005200" lvl="1" indent="-446756">
              <a:spcBef>
                <a:spcPts val="0"/>
              </a:spcBef>
              <a:spcAft>
                <a:spcPts val="0"/>
              </a:spcAft>
              <a:buSzPts val="2800"/>
              <a:buChar char="○"/>
              <a:defRPr/>
            </a:lvl2pPr>
            <a:lvl3pPr marL="1507800" lvl="2" indent="-446756">
              <a:spcBef>
                <a:spcPts val="0"/>
              </a:spcBef>
              <a:spcAft>
                <a:spcPts val="0"/>
              </a:spcAft>
              <a:buSzPts val="2800"/>
              <a:buChar char="■"/>
              <a:defRPr/>
            </a:lvl3pPr>
            <a:lvl4pPr marL="2010400" lvl="3" indent="-446756">
              <a:spcBef>
                <a:spcPts val="0"/>
              </a:spcBef>
              <a:spcAft>
                <a:spcPts val="0"/>
              </a:spcAft>
              <a:buSzPts val="2800"/>
              <a:buChar char="●"/>
              <a:defRPr/>
            </a:lvl4pPr>
            <a:lvl5pPr marL="2513000" lvl="4" indent="-446756">
              <a:spcBef>
                <a:spcPts val="0"/>
              </a:spcBef>
              <a:spcAft>
                <a:spcPts val="0"/>
              </a:spcAft>
              <a:buSzPts val="2800"/>
              <a:buChar char="○"/>
              <a:defRPr/>
            </a:lvl5pPr>
            <a:lvl6pPr marL="3015600" lvl="5" indent="-446756">
              <a:spcBef>
                <a:spcPts val="0"/>
              </a:spcBef>
              <a:spcAft>
                <a:spcPts val="0"/>
              </a:spcAft>
              <a:buSzPts val="2800"/>
              <a:buChar char="■"/>
              <a:defRPr/>
            </a:lvl6pPr>
            <a:lvl7pPr marL="3518200" lvl="6" indent="-446756">
              <a:spcBef>
                <a:spcPts val="0"/>
              </a:spcBef>
              <a:spcAft>
                <a:spcPts val="0"/>
              </a:spcAft>
              <a:buSzPts val="2800"/>
              <a:buChar char="●"/>
              <a:defRPr/>
            </a:lvl7pPr>
            <a:lvl8pPr marL="4020800" lvl="7" indent="-446756">
              <a:spcBef>
                <a:spcPts val="0"/>
              </a:spcBef>
              <a:spcAft>
                <a:spcPts val="0"/>
              </a:spcAft>
              <a:buSzPts val="2800"/>
              <a:buChar char="○"/>
              <a:defRPr/>
            </a:lvl8pPr>
            <a:lvl9pPr marL="4523400" lvl="8" indent="-446756">
              <a:spcBef>
                <a:spcPts val="0"/>
              </a:spcBef>
              <a:spcAft>
                <a:spcPts val="0"/>
              </a:spcAft>
              <a:buSzPts val="2800"/>
              <a:buChar char="■"/>
              <a:defRPr/>
            </a:lvl9pPr>
          </a:lstStyle>
          <a:p>
            <a:endParaRPr/>
          </a:p>
        </p:txBody>
      </p:sp>
      <p:sp>
        <p:nvSpPr>
          <p:cNvPr id="19" name="Google Shape;19;p4"/>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064990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22" name="Google Shape;22;p5"/>
          <p:cNvSpPr txBox="1">
            <a:spLocks noGrp="1"/>
          </p:cNvSpPr>
          <p:nvPr>
            <p:ph type="body" idx="1"/>
          </p:nvPr>
        </p:nvSpPr>
        <p:spPr>
          <a:xfrm>
            <a:off x="685307" y="2534022"/>
            <a:ext cx="8794225" cy="7511862"/>
          </a:xfrm>
          <a:prstGeom prst="rect">
            <a:avLst/>
          </a:prstGeom>
        </p:spPr>
        <p:txBody>
          <a:bodyPr spcFirstLastPara="1" wrap="square" lIns="182850" tIns="182850" rIns="182850" bIns="182850" anchor="t" anchorCtr="0">
            <a:normAutofit/>
          </a:bodyPr>
          <a:lstStyle>
            <a:lvl1pPr marL="502600" lvl="0" indent="-446756">
              <a:spcBef>
                <a:spcPts val="0"/>
              </a:spcBef>
              <a:spcAft>
                <a:spcPts val="0"/>
              </a:spcAft>
              <a:buSzPts val="2800"/>
              <a:buChar char="●"/>
              <a:defRPr sz="307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23" name="Google Shape;23;p5"/>
          <p:cNvSpPr txBox="1">
            <a:spLocks noGrp="1"/>
          </p:cNvSpPr>
          <p:nvPr>
            <p:ph type="body" idx="2"/>
          </p:nvPr>
        </p:nvSpPr>
        <p:spPr>
          <a:xfrm>
            <a:off x="10624568" y="2534022"/>
            <a:ext cx="8794225" cy="7511862"/>
          </a:xfrm>
          <a:prstGeom prst="rect">
            <a:avLst/>
          </a:prstGeom>
        </p:spPr>
        <p:txBody>
          <a:bodyPr spcFirstLastPara="1" wrap="square" lIns="182850" tIns="182850" rIns="182850" bIns="182850" anchor="t" anchorCtr="0">
            <a:normAutofit/>
          </a:bodyPr>
          <a:lstStyle>
            <a:lvl1pPr marL="502600" lvl="0" indent="-446756">
              <a:spcBef>
                <a:spcPts val="0"/>
              </a:spcBef>
              <a:spcAft>
                <a:spcPts val="0"/>
              </a:spcAft>
              <a:buSzPts val="2800"/>
              <a:buChar char="●"/>
              <a:defRPr sz="307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24" name="Google Shape;24;p5"/>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712158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27" name="Google Shape;27;p6"/>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735858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685307" y="1221634"/>
            <a:ext cx="6173700" cy="1661607"/>
          </a:xfrm>
          <a:prstGeom prst="rect">
            <a:avLst/>
          </a:prstGeom>
        </p:spPr>
        <p:txBody>
          <a:bodyPr spcFirstLastPara="1" wrap="square" lIns="182850" tIns="182850" rIns="182850" bIns="182850" anchor="b" anchorCtr="0">
            <a:normAutofit/>
          </a:bodyPr>
          <a:lstStyle>
            <a:lvl1pPr lvl="0">
              <a:spcBef>
                <a:spcPts val="0"/>
              </a:spcBef>
              <a:spcAft>
                <a:spcPts val="0"/>
              </a:spcAft>
              <a:buSzPts val="4800"/>
              <a:buNone/>
              <a:defRPr sz="5277"/>
            </a:lvl1pPr>
            <a:lvl2pPr lvl="1">
              <a:spcBef>
                <a:spcPts val="0"/>
              </a:spcBef>
              <a:spcAft>
                <a:spcPts val="0"/>
              </a:spcAft>
              <a:buSzPts val="4800"/>
              <a:buNone/>
              <a:defRPr sz="5277"/>
            </a:lvl2pPr>
            <a:lvl3pPr lvl="2">
              <a:spcBef>
                <a:spcPts val="0"/>
              </a:spcBef>
              <a:spcAft>
                <a:spcPts val="0"/>
              </a:spcAft>
              <a:buSzPts val="4800"/>
              <a:buNone/>
              <a:defRPr sz="5277"/>
            </a:lvl3pPr>
            <a:lvl4pPr lvl="3">
              <a:spcBef>
                <a:spcPts val="0"/>
              </a:spcBef>
              <a:spcAft>
                <a:spcPts val="0"/>
              </a:spcAft>
              <a:buSzPts val="4800"/>
              <a:buNone/>
              <a:defRPr sz="5277"/>
            </a:lvl4pPr>
            <a:lvl5pPr lvl="4">
              <a:spcBef>
                <a:spcPts val="0"/>
              </a:spcBef>
              <a:spcAft>
                <a:spcPts val="0"/>
              </a:spcAft>
              <a:buSzPts val="4800"/>
              <a:buNone/>
              <a:defRPr sz="5277"/>
            </a:lvl5pPr>
            <a:lvl6pPr lvl="5">
              <a:spcBef>
                <a:spcPts val="0"/>
              </a:spcBef>
              <a:spcAft>
                <a:spcPts val="0"/>
              </a:spcAft>
              <a:buSzPts val="4800"/>
              <a:buNone/>
              <a:defRPr sz="5277"/>
            </a:lvl6pPr>
            <a:lvl7pPr lvl="6">
              <a:spcBef>
                <a:spcPts val="0"/>
              </a:spcBef>
              <a:spcAft>
                <a:spcPts val="0"/>
              </a:spcAft>
              <a:buSzPts val="4800"/>
              <a:buNone/>
              <a:defRPr sz="5277"/>
            </a:lvl7pPr>
            <a:lvl8pPr lvl="7">
              <a:spcBef>
                <a:spcPts val="0"/>
              </a:spcBef>
              <a:spcAft>
                <a:spcPts val="0"/>
              </a:spcAft>
              <a:buSzPts val="4800"/>
              <a:buNone/>
              <a:defRPr sz="5277"/>
            </a:lvl8pPr>
            <a:lvl9pPr lvl="8">
              <a:spcBef>
                <a:spcPts val="0"/>
              </a:spcBef>
              <a:spcAft>
                <a:spcPts val="0"/>
              </a:spcAft>
              <a:buSzPts val="4800"/>
              <a:buNone/>
              <a:defRPr sz="5277"/>
            </a:lvl9pPr>
          </a:lstStyle>
          <a:p>
            <a:endParaRPr/>
          </a:p>
        </p:txBody>
      </p:sp>
      <p:sp>
        <p:nvSpPr>
          <p:cNvPr id="30" name="Google Shape;30;p7"/>
          <p:cNvSpPr txBox="1">
            <a:spLocks noGrp="1"/>
          </p:cNvSpPr>
          <p:nvPr>
            <p:ph type="body" idx="1"/>
          </p:nvPr>
        </p:nvSpPr>
        <p:spPr>
          <a:xfrm>
            <a:off x="685307" y="3055404"/>
            <a:ext cx="6173700" cy="6990755"/>
          </a:xfrm>
          <a:prstGeom prst="rect">
            <a:avLst/>
          </a:prstGeom>
        </p:spPr>
        <p:txBody>
          <a:bodyPr spcFirstLastPara="1" wrap="square" lIns="182850" tIns="182850" rIns="182850" bIns="182850" anchor="t" anchorCtr="0">
            <a:normAutofit/>
          </a:bodyPr>
          <a:lstStyle>
            <a:lvl1pPr marL="502600" lvl="0" indent="-418833">
              <a:spcBef>
                <a:spcPts val="0"/>
              </a:spcBef>
              <a:spcAft>
                <a:spcPts val="0"/>
              </a:spcAft>
              <a:buSzPts val="2400"/>
              <a:buChar char="●"/>
              <a:defRPr sz="263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31" name="Google Shape;31;p7"/>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4501856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1077869" y="989774"/>
            <a:ext cx="14000316" cy="8994710"/>
          </a:xfrm>
          <a:prstGeom prst="rect">
            <a:avLst/>
          </a:prstGeom>
        </p:spPr>
        <p:txBody>
          <a:bodyPr spcFirstLastPara="1" wrap="square" lIns="182850" tIns="182850" rIns="182850" bIns="182850" anchor="ctr" anchorCtr="0">
            <a:normAutofit/>
          </a:bodyPr>
          <a:lstStyle>
            <a:lvl1pPr lvl="0">
              <a:spcBef>
                <a:spcPts val="0"/>
              </a:spcBef>
              <a:spcAft>
                <a:spcPts val="0"/>
              </a:spcAft>
              <a:buSzPts val="9600"/>
              <a:buNone/>
              <a:defRPr sz="10553"/>
            </a:lvl1pPr>
            <a:lvl2pPr lvl="1">
              <a:spcBef>
                <a:spcPts val="0"/>
              </a:spcBef>
              <a:spcAft>
                <a:spcPts val="0"/>
              </a:spcAft>
              <a:buSzPts val="9600"/>
              <a:buNone/>
              <a:defRPr sz="10553"/>
            </a:lvl2pPr>
            <a:lvl3pPr lvl="2">
              <a:spcBef>
                <a:spcPts val="0"/>
              </a:spcBef>
              <a:spcAft>
                <a:spcPts val="0"/>
              </a:spcAft>
              <a:buSzPts val="9600"/>
              <a:buNone/>
              <a:defRPr sz="10553"/>
            </a:lvl3pPr>
            <a:lvl4pPr lvl="3">
              <a:spcBef>
                <a:spcPts val="0"/>
              </a:spcBef>
              <a:spcAft>
                <a:spcPts val="0"/>
              </a:spcAft>
              <a:buSzPts val="9600"/>
              <a:buNone/>
              <a:defRPr sz="10553"/>
            </a:lvl4pPr>
            <a:lvl5pPr lvl="4">
              <a:spcBef>
                <a:spcPts val="0"/>
              </a:spcBef>
              <a:spcAft>
                <a:spcPts val="0"/>
              </a:spcAft>
              <a:buSzPts val="9600"/>
              <a:buNone/>
              <a:defRPr sz="10553"/>
            </a:lvl5pPr>
            <a:lvl6pPr lvl="5">
              <a:spcBef>
                <a:spcPts val="0"/>
              </a:spcBef>
              <a:spcAft>
                <a:spcPts val="0"/>
              </a:spcAft>
              <a:buSzPts val="9600"/>
              <a:buNone/>
              <a:defRPr sz="10553"/>
            </a:lvl6pPr>
            <a:lvl7pPr lvl="6">
              <a:spcBef>
                <a:spcPts val="0"/>
              </a:spcBef>
              <a:spcAft>
                <a:spcPts val="0"/>
              </a:spcAft>
              <a:buSzPts val="9600"/>
              <a:buNone/>
              <a:defRPr sz="10553"/>
            </a:lvl7pPr>
            <a:lvl8pPr lvl="7">
              <a:spcBef>
                <a:spcPts val="0"/>
              </a:spcBef>
              <a:spcAft>
                <a:spcPts val="0"/>
              </a:spcAft>
              <a:buSzPts val="9600"/>
              <a:buNone/>
              <a:defRPr sz="10553"/>
            </a:lvl8pPr>
            <a:lvl9pPr lvl="8">
              <a:spcBef>
                <a:spcPts val="0"/>
              </a:spcBef>
              <a:spcAft>
                <a:spcPts val="0"/>
              </a:spcAft>
              <a:buSzPts val="9600"/>
              <a:buNone/>
              <a:defRPr sz="10553"/>
            </a:lvl9pPr>
          </a:lstStyle>
          <a:p>
            <a:endParaRPr/>
          </a:p>
        </p:txBody>
      </p:sp>
      <p:sp>
        <p:nvSpPr>
          <p:cNvPr id="34" name="Google Shape;34;p8"/>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59519496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5"/>
        <p:cNvGrpSpPr/>
        <p:nvPr/>
      </p:nvGrpSpPr>
      <p:grpSpPr>
        <a:xfrm>
          <a:off x="0" y="0"/>
          <a:ext cx="0" cy="0"/>
          <a:chOff x="0" y="0"/>
          <a:chExt cx="0" cy="0"/>
        </a:xfrm>
      </p:grpSpPr>
      <p:sp>
        <p:nvSpPr>
          <p:cNvPr id="36" name="Google Shape;36;p9"/>
          <p:cNvSpPr/>
          <p:nvPr/>
        </p:nvSpPr>
        <p:spPr>
          <a:xfrm>
            <a:off x="10052050" y="-275"/>
            <a:ext cx="10052050" cy="11309350"/>
          </a:xfrm>
          <a:prstGeom prst="rect">
            <a:avLst/>
          </a:prstGeom>
          <a:solidFill>
            <a:schemeClr val="lt2"/>
          </a:solidFill>
          <a:ln>
            <a:noFill/>
          </a:ln>
        </p:spPr>
        <p:txBody>
          <a:bodyPr spcFirstLastPara="1" wrap="square" lIns="201008" tIns="201008" rIns="201008" bIns="201008" anchor="ctr" anchorCtr="0">
            <a:noAutofit/>
          </a:bodyPr>
          <a:lstStyle/>
          <a:p>
            <a:pPr marL="0" lvl="0" indent="0" algn="l" rtl="0">
              <a:spcBef>
                <a:spcPts val="0"/>
              </a:spcBef>
              <a:spcAft>
                <a:spcPts val="0"/>
              </a:spcAft>
              <a:buNone/>
            </a:pPr>
            <a:endParaRPr sz="1979"/>
          </a:p>
        </p:txBody>
      </p:sp>
      <p:sp>
        <p:nvSpPr>
          <p:cNvPr id="37" name="Google Shape;37;p9"/>
          <p:cNvSpPr txBox="1">
            <a:spLocks noGrp="1"/>
          </p:cNvSpPr>
          <p:nvPr>
            <p:ph type="title"/>
          </p:nvPr>
        </p:nvSpPr>
        <p:spPr>
          <a:xfrm>
            <a:off x="583731" y="2711463"/>
            <a:ext cx="8893822" cy="3259230"/>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8400"/>
              <a:buNone/>
              <a:defRPr sz="9234"/>
            </a:lvl1pPr>
            <a:lvl2pPr lvl="1" algn="ctr">
              <a:spcBef>
                <a:spcPts val="0"/>
              </a:spcBef>
              <a:spcAft>
                <a:spcPts val="0"/>
              </a:spcAft>
              <a:buSzPts val="8400"/>
              <a:buNone/>
              <a:defRPr sz="9234"/>
            </a:lvl2pPr>
            <a:lvl3pPr lvl="2" algn="ctr">
              <a:spcBef>
                <a:spcPts val="0"/>
              </a:spcBef>
              <a:spcAft>
                <a:spcPts val="0"/>
              </a:spcAft>
              <a:buSzPts val="8400"/>
              <a:buNone/>
              <a:defRPr sz="9234"/>
            </a:lvl3pPr>
            <a:lvl4pPr lvl="3" algn="ctr">
              <a:spcBef>
                <a:spcPts val="0"/>
              </a:spcBef>
              <a:spcAft>
                <a:spcPts val="0"/>
              </a:spcAft>
              <a:buSzPts val="8400"/>
              <a:buNone/>
              <a:defRPr sz="9234"/>
            </a:lvl4pPr>
            <a:lvl5pPr lvl="4" algn="ctr">
              <a:spcBef>
                <a:spcPts val="0"/>
              </a:spcBef>
              <a:spcAft>
                <a:spcPts val="0"/>
              </a:spcAft>
              <a:buSzPts val="8400"/>
              <a:buNone/>
              <a:defRPr sz="9234"/>
            </a:lvl5pPr>
            <a:lvl6pPr lvl="5" algn="ctr">
              <a:spcBef>
                <a:spcPts val="0"/>
              </a:spcBef>
              <a:spcAft>
                <a:spcPts val="0"/>
              </a:spcAft>
              <a:buSzPts val="8400"/>
              <a:buNone/>
              <a:defRPr sz="9234"/>
            </a:lvl6pPr>
            <a:lvl7pPr lvl="6" algn="ctr">
              <a:spcBef>
                <a:spcPts val="0"/>
              </a:spcBef>
              <a:spcAft>
                <a:spcPts val="0"/>
              </a:spcAft>
              <a:buSzPts val="8400"/>
              <a:buNone/>
              <a:defRPr sz="9234"/>
            </a:lvl7pPr>
            <a:lvl8pPr lvl="7" algn="ctr">
              <a:spcBef>
                <a:spcPts val="0"/>
              </a:spcBef>
              <a:spcAft>
                <a:spcPts val="0"/>
              </a:spcAft>
              <a:buSzPts val="8400"/>
              <a:buNone/>
              <a:defRPr sz="9234"/>
            </a:lvl8pPr>
            <a:lvl9pPr lvl="8" algn="ctr">
              <a:spcBef>
                <a:spcPts val="0"/>
              </a:spcBef>
              <a:spcAft>
                <a:spcPts val="0"/>
              </a:spcAft>
              <a:buSzPts val="8400"/>
              <a:buNone/>
              <a:defRPr sz="9234"/>
            </a:lvl9pPr>
          </a:lstStyle>
          <a:p>
            <a:endParaRPr/>
          </a:p>
        </p:txBody>
      </p:sp>
      <p:sp>
        <p:nvSpPr>
          <p:cNvPr id="38" name="Google Shape;38;p9"/>
          <p:cNvSpPr txBox="1">
            <a:spLocks noGrp="1"/>
          </p:cNvSpPr>
          <p:nvPr>
            <p:ph type="subTitle" idx="1"/>
          </p:nvPr>
        </p:nvSpPr>
        <p:spPr>
          <a:xfrm>
            <a:off x="583731" y="6163305"/>
            <a:ext cx="8893822" cy="2715695"/>
          </a:xfrm>
          <a:prstGeom prst="rect">
            <a:avLst/>
          </a:prstGeom>
        </p:spPr>
        <p:txBody>
          <a:bodyPr spcFirstLastPara="1" wrap="square" lIns="182850" tIns="182850" rIns="182850" bIns="182850" anchor="t" anchorCtr="0">
            <a:normAutofit/>
          </a:bodyPr>
          <a:lstStyle>
            <a:lvl1pPr lvl="0" algn="ctr">
              <a:lnSpc>
                <a:spcPct val="100000"/>
              </a:lnSpc>
              <a:spcBef>
                <a:spcPts val="0"/>
              </a:spcBef>
              <a:spcAft>
                <a:spcPts val="0"/>
              </a:spcAft>
              <a:buSzPts val="4200"/>
              <a:buNone/>
              <a:defRPr sz="4617"/>
            </a:lvl1pPr>
            <a:lvl2pPr lvl="1" algn="ctr">
              <a:lnSpc>
                <a:spcPct val="100000"/>
              </a:lnSpc>
              <a:spcBef>
                <a:spcPts val="0"/>
              </a:spcBef>
              <a:spcAft>
                <a:spcPts val="0"/>
              </a:spcAft>
              <a:buSzPts val="4200"/>
              <a:buNone/>
              <a:defRPr sz="4617"/>
            </a:lvl2pPr>
            <a:lvl3pPr lvl="2" algn="ctr">
              <a:lnSpc>
                <a:spcPct val="100000"/>
              </a:lnSpc>
              <a:spcBef>
                <a:spcPts val="0"/>
              </a:spcBef>
              <a:spcAft>
                <a:spcPts val="0"/>
              </a:spcAft>
              <a:buSzPts val="4200"/>
              <a:buNone/>
              <a:defRPr sz="4617"/>
            </a:lvl3pPr>
            <a:lvl4pPr lvl="3" algn="ctr">
              <a:lnSpc>
                <a:spcPct val="100000"/>
              </a:lnSpc>
              <a:spcBef>
                <a:spcPts val="0"/>
              </a:spcBef>
              <a:spcAft>
                <a:spcPts val="0"/>
              </a:spcAft>
              <a:buSzPts val="4200"/>
              <a:buNone/>
              <a:defRPr sz="4617"/>
            </a:lvl4pPr>
            <a:lvl5pPr lvl="4" algn="ctr">
              <a:lnSpc>
                <a:spcPct val="100000"/>
              </a:lnSpc>
              <a:spcBef>
                <a:spcPts val="0"/>
              </a:spcBef>
              <a:spcAft>
                <a:spcPts val="0"/>
              </a:spcAft>
              <a:buSzPts val="4200"/>
              <a:buNone/>
              <a:defRPr sz="4617"/>
            </a:lvl5pPr>
            <a:lvl6pPr lvl="5" algn="ctr">
              <a:lnSpc>
                <a:spcPct val="100000"/>
              </a:lnSpc>
              <a:spcBef>
                <a:spcPts val="0"/>
              </a:spcBef>
              <a:spcAft>
                <a:spcPts val="0"/>
              </a:spcAft>
              <a:buSzPts val="4200"/>
              <a:buNone/>
              <a:defRPr sz="4617"/>
            </a:lvl6pPr>
            <a:lvl7pPr lvl="6" algn="ctr">
              <a:lnSpc>
                <a:spcPct val="100000"/>
              </a:lnSpc>
              <a:spcBef>
                <a:spcPts val="0"/>
              </a:spcBef>
              <a:spcAft>
                <a:spcPts val="0"/>
              </a:spcAft>
              <a:buSzPts val="4200"/>
              <a:buNone/>
              <a:defRPr sz="4617"/>
            </a:lvl7pPr>
            <a:lvl8pPr lvl="7" algn="ctr">
              <a:lnSpc>
                <a:spcPct val="100000"/>
              </a:lnSpc>
              <a:spcBef>
                <a:spcPts val="0"/>
              </a:spcBef>
              <a:spcAft>
                <a:spcPts val="0"/>
              </a:spcAft>
              <a:buSzPts val="4200"/>
              <a:buNone/>
              <a:defRPr sz="4617"/>
            </a:lvl8pPr>
            <a:lvl9pPr lvl="8" algn="ctr">
              <a:lnSpc>
                <a:spcPct val="100000"/>
              </a:lnSpc>
              <a:spcBef>
                <a:spcPts val="0"/>
              </a:spcBef>
              <a:spcAft>
                <a:spcPts val="0"/>
              </a:spcAft>
              <a:buSzPts val="4200"/>
              <a:buNone/>
              <a:defRPr sz="4617"/>
            </a:lvl9pPr>
          </a:lstStyle>
          <a:p>
            <a:endParaRPr/>
          </a:p>
        </p:txBody>
      </p:sp>
      <p:sp>
        <p:nvSpPr>
          <p:cNvPr id="39" name="Google Shape;39;p9"/>
          <p:cNvSpPr txBox="1">
            <a:spLocks noGrp="1"/>
          </p:cNvSpPr>
          <p:nvPr>
            <p:ph type="body" idx="2"/>
          </p:nvPr>
        </p:nvSpPr>
        <p:spPr>
          <a:xfrm>
            <a:off x="10860040" y="1592071"/>
            <a:ext cx="8436071" cy="8124658"/>
          </a:xfrm>
          <a:prstGeom prst="rect">
            <a:avLst/>
          </a:prstGeom>
        </p:spPr>
        <p:txBody>
          <a:bodyPr spcFirstLastPara="1" wrap="square" lIns="182850" tIns="182850" rIns="182850" bIns="182850" anchor="ctr" anchorCtr="0">
            <a:normAutofit/>
          </a:bodyPr>
          <a:lstStyle>
            <a:lvl1pPr marL="502600" lvl="0" indent="-502600">
              <a:spcBef>
                <a:spcPts val="0"/>
              </a:spcBef>
              <a:spcAft>
                <a:spcPts val="0"/>
              </a:spcAft>
              <a:buSzPts val="3600"/>
              <a:buChar char="●"/>
              <a:defRPr/>
            </a:lvl1pPr>
            <a:lvl2pPr marL="1005200" lvl="1" indent="-446756">
              <a:spcBef>
                <a:spcPts val="0"/>
              </a:spcBef>
              <a:spcAft>
                <a:spcPts val="0"/>
              </a:spcAft>
              <a:buSzPts val="2800"/>
              <a:buChar char="○"/>
              <a:defRPr/>
            </a:lvl2pPr>
            <a:lvl3pPr marL="1507800" lvl="2" indent="-446756">
              <a:spcBef>
                <a:spcPts val="0"/>
              </a:spcBef>
              <a:spcAft>
                <a:spcPts val="0"/>
              </a:spcAft>
              <a:buSzPts val="2800"/>
              <a:buChar char="■"/>
              <a:defRPr/>
            </a:lvl3pPr>
            <a:lvl4pPr marL="2010400" lvl="3" indent="-446756">
              <a:spcBef>
                <a:spcPts val="0"/>
              </a:spcBef>
              <a:spcAft>
                <a:spcPts val="0"/>
              </a:spcAft>
              <a:buSzPts val="2800"/>
              <a:buChar char="●"/>
              <a:defRPr/>
            </a:lvl4pPr>
            <a:lvl5pPr marL="2513000" lvl="4" indent="-446756">
              <a:spcBef>
                <a:spcPts val="0"/>
              </a:spcBef>
              <a:spcAft>
                <a:spcPts val="0"/>
              </a:spcAft>
              <a:buSzPts val="2800"/>
              <a:buChar char="○"/>
              <a:defRPr/>
            </a:lvl5pPr>
            <a:lvl6pPr marL="3015600" lvl="5" indent="-446756">
              <a:spcBef>
                <a:spcPts val="0"/>
              </a:spcBef>
              <a:spcAft>
                <a:spcPts val="0"/>
              </a:spcAft>
              <a:buSzPts val="2800"/>
              <a:buChar char="■"/>
              <a:defRPr/>
            </a:lvl6pPr>
            <a:lvl7pPr marL="3518200" lvl="6" indent="-446756">
              <a:spcBef>
                <a:spcPts val="0"/>
              </a:spcBef>
              <a:spcAft>
                <a:spcPts val="0"/>
              </a:spcAft>
              <a:buSzPts val="2800"/>
              <a:buChar char="●"/>
              <a:defRPr/>
            </a:lvl7pPr>
            <a:lvl8pPr marL="4020800" lvl="7" indent="-446756">
              <a:spcBef>
                <a:spcPts val="0"/>
              </a:spcBef>
              <a:spcAft>
                <a:spcPts val="0"/>
              </a:spcAft>
              <a:buSzPts val="2800"/>
              <a:buChar char="○"/>
              <a:defRPr/>
            </a:lvl8pPr>
            <a:lvl9pPr marL="4523400" lvl="8" indent="-446756">
              <a:spcBef>
                <a:spcPts val="0"/>
              </a:spcBef>
              <a:spcAft>
                <a:spcPts val="0"/>
              </a:spcAft>
              <a:buSzPts val="2800"/>
              <a:buChar char="■"/>
              <a:defRPr/>
            </a:lvl9pPr>
          </a:lstStyle>
          <a:p>
            <a:endParaRPr/>
          </a:p>
        </p:txBody>
      </p:sp>
      <p:sp>
        <p:nvSpPr>
          <p:cNvPr id="40" name="Google Shape;40;p9"/>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4844024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685307" y="9302042"/>
            <a:ext cx="13189028" cy="1330473"/>
          </a:xfrm>
          <a:prstGeom prst="rect">
            <a:avLst/>
          </a:prstGeom>
        </p:spPr>
        <p:txBody>
          <a:bodyPr spcFirstLastPara="1" wrap="square" lIns="182850" tIns="182850" rIns="182850" bIns="182850" anchor="ctr" anchorCtr="0">
            <a:normAutofit/>
          </a:bodyPr>
          <a:lstStyle>
            <a:lvl1pPr marL="502600" lvl="0" indent="-251300">
              <a:lnSpc>
                <a:spcPct val="100000"/>
              </a:lnSpc>
              <a:spcBef>
                <a:spcPts val="0"/>
              </a:spcBef>
              <a:spcAft>
                <a:spcPts val="0"/>
              </a:spcAft>
              <a:buSzPts val="3600"/>
              <a:buNone/>
              <a:defRPr/>
            </a:lvl1pPr>
          </a:lstStyle>
          <a:p>
            <a:endParaRPr/>
          </a:p>
        </p:txBody>
      </p:sp>
      <p:sp>
        <p:nvSpPr>
          <p:cNvPr id="43" name="Google Shape;43;p10"/>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3527872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685307" y="2432109"/>
            <a:ext cx="18733486" cy="4317276"/>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24000"/>
              <a:buNone/>
              <a:defRPr sz="26383"/>
            </a:lvl1pPr>
            <a:lvl2pPr lvl="1" algn="ctr">
              <a:spcBef>
                <a:spcPts val="0"/>
              </a:spcBef>
              <a:spcAft>
                <a:spcPts val="0"/>
              </a:spcAft>
              <a:buSzPts val="24000"/>
              <a:buNone/>
              <a:defRPr sz="26383"/>
            </a:lvl2pPr>
            <a:lvl3pPr lvl="2" algn="ctr">
              <a:spcBef>
                <a:spcPts val="0"/>
              </a:spcBef>
              <a:spcAft>
                <a:spcPts val="0"/>
              </a:spcAft>
              <a:buSzPts val="24000"/>
              <a:buNone/>
              <a:defRPr sz="26383"/>
            </a:lvl3pPr>
            <a:lvl4pPr lvl="3" algn="ctr">
              <a:spcBef>
                <a:spcPts val="0"/>
              </a:spcBef>
              <a:spcAft>
                <a:spcPts val="0"/>
              </a:spcAft>
              <a:buSzPts val="24000"/>
              <a:buNone/>
              <a:defRPr sz="26383"/>
            </a:lvl4pPr>
            <a:lvl5pPr lvl="4" algn="ctr">
              <a:spcBef>
                <a:spcPts val="0"/>
              </a:spcBef>
              <a:spcAft>
                <a:spcPts val="0"/>
              </a:spcAft>
              <a:buSzPts val="24000"/>
              <a:buNone/>
              <a:defRPr sz="26383"/>
            </a:lvl5pPr>
            <a:lvl6pPr lvl="5" algn="ctr">
              <a:spcBef>
                <a:spcPts val="0"/>
              </a:spcBef>
              <a:spcAft>
                <a:spcPts val="0"/>
              </a:spcAft>
              <a:buSzPts val="24000"/>
              <a:buNone/>
              <a:defRPr sz="26383"/>
            </a:lvl6pPr>
            <a:lvl7pPr lvl="6" algn="ctr">
              <a:spcBef>
                <a:spcPts val="0"/>
              </a:spcBef>
              <a:spcAft>
                <a:spcPts val="0"/>
              </a:spcAft>
              <a:buSzPts val="24000"/>
              <a:buNone/>
              <a:defRPr sz="26383"/>
            </a:lvl7pPr>
            <a:lvl8pPr lvl="7" algn="ctr">
              <a:spcBef>
                <a:spcPts val="0"/>
              </a:spcBef>
              <a:spcAft>
                <a:spcPts val="0"/>
              </a:spcAft>
              <a:buSzPts val="24000"/>
              <a:buNone/>
              <a:defRPr sz="26383"/>
            </a:lvl8pPr>
            <a:lvl9pPr lvl="8" algn="ctr">
              <a:spcBef>
                <a:spcPts val="0"/>
              </a:spcBef>
              <a:spcAft>
                <a:spcPts val="0"/>
              </a:spcAft>
              <a:buSzPts val="24000"/>
              <a:buNone/>
              <a:defRPr sz="26383"/>
            </a:lvl9pPr>
          </a:lstStyle>
          <a:p>
            <a:r>
              <a:t>xx%</a:t>
            </a:r>
          </a:p>
        </p:txBody>
      </p:sp>
      <p:sp>
        <p:nvSpPr>
          <p:cNvPr id="46" name="Google Shape;46;p11"/>
          <p:cNvSpPr txBox="1">
            <a:spLocks noGrp="1"/>
          </p:cNvSpPr>
          <p:nvPr>
            <p:ph type="body" idx="1"/>
          </p:nvPr>
        </p:nvSpPr>
        <p:spPr>
          <a:xfrm>
            <a:off x="685307" y="6931003"/>
            <a:ext cx="18733486" cy="2860154"/>
          </a:xfrm>
          <a:prstGeom prst="rect">
            <a:avLst/>
          </a:prstGeom>
        </p:spPr>
        <p:txBody>
          <a:bodyPr spcFirstLastPara="1" wrap="square" lIns="182850" tIns="182850" rIns="182850" bIns="182850" anchor="t" anchorCtr="0">
            <a:normAutofit/>
          </a:bodyPr>
          <a:lstStyle>
            <a:lvl1pPr marL="502600" lvl="0" indent="-502600" algn="ctr">
              <a:spcBef>
                <a:spcPts val="0"/>
              </a:spcBef>
              <a:spcAft>
                <a:spcPts val="0"/>
              </a:spcAft>
              <a:buSzPts val="3600"/>
              <a:buChar char="●"/>
              <a:defRPr/>
            </a:lvl1pPr>
            <a:lvl2pPr marL="1005200" lvl="1" indent="-446756" algn="ctr">
              <a:spcBef>
                <a:spcPts val="0"/>
              </a:spcBef>
              <a:spcAft>
                <a:spcPts val="0"/>
              </a:spcAft>
              <a:buSzPts val="2800"/>
              <a:buChar char="○"/>
              <a:defRPr/>
            </a:lvl2pPr>
            <a:lvl3pPr marL="1507800" lvl="2" indent="-446756" algn="ctr">
              <a:spcBef>
                <a:spcPts val="0"/>
              </a:spcBef>
              <a:spcAft>
                <a:spcPts val="0"/>
              </a:spcAft>
              <a:buSzPts val="2800"/>
              <a:buChar char="■"/>
              <a:defRPr/>
            </a:lvl3pPr>
            <a:lvl4pPr marL="2010400" lvl="3" indent="-446756" algn="ctr">
              <a:spcBef>
                <a:spcPts val="0"/>
              </a:spcBef>
              <a:spcAft>
                <a:spcPts val="0"/>
              </a:spcAft>
              <a:buSzPts val="2800"/>
              <a:buChar char="●"/>
              <a:defRPr/>
            </a:lvl4pPr>
            <a:lvl5pPr marL="2513000" lvl="4" indent="-446756" algn="ctr">
              <a:spcBef>
                <a:spcPts val="0"/>
              </a:spcBef>
              <a:spcAft>
                <a:spcPts val="0"/>
              </a:spcAft>
              <a:buSzPts val="2800"/>
              <a:buChar char="○"/>
              <a:defRPr/>
            </a:lvl5pPr>
            <a:lvl6pPr marL="3015600" lvl="5" indent="-446756" algn="ctr">
              <a:spcBef>
                <a:spcPts val="0"/>
              </a:spcBef>
              <a:spcAft>
                <a:spcPts val="0"/>
              </a:spcAft>
              <a:buSzPts val="2800"/>
              <a:buChar char="■"/>
              <a:defRPr/>
            </a:lvl6pPr>
            <a:lvl7pPr marL="3518200" lvl="6" indent="-446756" algn="ctr">
              <a:spcBef>
                <a:spcPts val="0"/>
              </a:spcBef>
              <a:spcAft>
                <a:spcPts val="0"/>
              </a:spcAft>
              <a:buSzPts val="2800"/>
              <a:buChar char="●"/>
              <a:defRPr/>
            </a:lvl7pPr>
            <a:lvl8pPr marL="4020800" lvl="7" indent="-446756" algn="ctr">
              <a:spcBef>
                <a:spcPts val="0"/>
              </a:spcBef>
              <a:spcAft>
                <a:spcPts val="0"/>
              </a:spcAft>
              <a:buSzPts val="2800"/>
              <a:buChar char="○"/>
              <a:defRPr/>
            </a:lvl8pPr>
            <a:lvl9pPr marL="4523400" lvl="8" indent="-446756" algn="ctr">
              <a:spcBef>
                <a:spcPts val="0"/>
              </a:spcBef>
              <a:spcAft>
                <a:spcPts val="0"/>
              </a:spcAft>
              <a:buSzPts val="2800"/>
              <a:buChar char="■"/>
              <a:defRPr/>
            </a:lvl9pPr>
          </a:lstStyle>
          <a:p>
            <a:endParaRPr/>
          </a:p>
        </p:txBody>
      </p:sp>
      <p:sp>
        <p:nvSpPr>
          <p:cNvPr id="47" name="Google Shape;47;p11"/>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5580079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441059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8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82157" y="602119"/>
            <a:ext cx="17339786" cy="2185952"/>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1382157" y="3010592"/>
            <a:ext cx="17339786" cy="717567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1382158" y="10482093"/>
            <a:ext cx="4523423" cy="602118"/>
          </a:xfrm>
          <a:prstGeom prst="rect">
            <a:avLst/>
          </a:prstGeom>
        </p:spPr>
        <p:txBody>
          <a:bodyPr vert="horz" lIns="91440" tIns="45720" rIns="91440" bIns="45720" rtlCol="0" anchor="ctr"/>
          <a:lstStyle>
            <a:lvl1pPr algn="l">
              <a:defRPr sz="1979">
                <a:solidFill>
                  <a:schemeClr val="tx1">
                    <a:tint val="75000"/>
                  </a:schemeClr>
                </a:solidFill>
              </a:defRPr>
            </a:lvl1pPr>
          </a:lstStyle>
          <a:p>
            <a:fld id="{1D8BD707-D9CF-40AE-B4C6-C98DA3205C09}" type="datetimeFigureOut">
              <a:rPr lang="en-US" smtClean="0"/>
              <a:t>9/22/2026</a:t>
            </a:fld>
            <a:endParaRPr lang="en-US"/>
          </a:p>
        </p:txBody>
      </p:sp>
      <p:sp>
        <p:nvSpPr>
          <p:cNvPr id="5" name="Footer Placeholder 4"/>
          <p:cNvSpPr>
            <a:spLocks noGrp="1"/>
          </p:cNvSpPr>
          <p:nvPr>
            <p:ph type="ftr" sz="quarter" idx="3"/>
          </p:nvPr>
        </p:nvSpPr>
        <p:spPr>
          <a:xfrm>
            <a:off x="6659483" y="10482093"/>
            <a:ext cx="6785134" cy="602118"/>
          </a:xfrm>
          <a:prstGeom prst="rect">
            <a:avLst/>
          </a:prstGeom>
        </p:spPr>
        <p:txBody>
          <a:bodyPr vert="horz" lIns="91440" tIns="45720" rIns="91440" bIns="45720" rtlCol="0" anchor="ctr"/>
          <a:lstStyle>
            <a:lvl1pPr algn="ctr">
              <a:defRPr sz="1979">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4198520" y="10482093"/>
            <a:ext cx="4523423" cy="602118"/>
          </a:xfrm>
          <a:prstGeom prst="rect">
            <a:avLst/>
          </a:prstGeom>
        </p:spPr>
        <p:txBody>
          <a:bodyPr vert="horz" lIns="91440" tIns="45720" rIns="91440" bIns="45720" rtlCol="0" anchor="ctr"/>
          <a:lstStyle>
            <a:lvl1pPr algn="r">
              <a:defRPr sz="1979">
                <a:solidFill>
                  <a:schemeClr val="tx1">
                    <a:tint val="75000"/>
                  </a:schemeClr>
                </a:solidFill>
              </a:defRPr>
            </a:lvl1pPr>
          </a:lstStyle>
          <a:p>
            <a:fld id="{B6F15528-21DE-4FAA-801E-634DDDAF4B2B}" type="slidenum">
              <a:rPr lang="en-GB" smtClean="0"/>
              <a:t>‹#›</a:t>
            </a:fld>
            <a:endParaRPr lang="en-GB"/>
          </a:p>
        </p:txBody>
      </p:sp>
      <p:pic>
        <p:nvPicPr>
          <p:cNvPr id="7" name="Picture 6">
            <a:extLst>
              <a:ext uri="{FF2B5EF4-FFF2-40B4-BE49-F238E27FC236}">
                <a16:creationId xmlns:a16="http://schemas.microsoft.com/office/drawing/2014/main" id="{15D0A0B7-B72F-0645-9E36-A4A9FEF7E163}"/>
              </a:ext>
            </a:extLst>
          </p:cNvPr>
          <p:cNvPicPr>
            <a:picLocks noChangeAspect="1"/>
          </p:cNvPicPr>
          <p:nvPr userDrawn="1"/>
        </p:nvPicPr>
        <p:blipFill>
          <a:blip r:embed="rId14">
            <a:extLst>
              <a:ext uri="{28A0092B-C50C-407E-A947-70E740481C1C}">
                <a14:useLocalDpi xmlns:a14="http://schemas.microsoft.com/office/drawing/2010/main"/>
              </a:ext>
            </a:extLst>
          </a:blip>
          <a:stretch>
            <a:fillRect/>
          </a:stretch>
        </p:blipFill>
        <p:spPr>
          <a:xfrm>
            <a:off x="-1" y="-60324"/>
            <a:ext cx="20104101" cy="173811"/>
          </a:xfrm>
          <a:prstGeom prst="rect">
            <a:avLst/>
          </a:prstGeom>
        </p:spPr>
      </p:pic>
    </p:spTree>
    <p:extLst>
      <p:ext uri="{BB962C8B-B14F-4D97-AF65-F5344CB8AC3E}">
        <p14:creationId xmlns:p14="http://schemas.microsoft.com/office/powerpoint/2010/main" val="2189293022"/>
      </p:ext>
    </p:extLst>
  </p:cSld>
  <p:clrMap bg1="lt1" tx1="dk1" bg2="lt2" tx2="dk2" accent1="accent1" accent2="accent2" accent3="accent3" accent4="accent4" accent5="accent5" accent6="accent6" hlink="hlink" folHlink="folHlink"/>
  <p:sldLayoutIdLst>
    <p:sldLayoutId id="2147483783" r:id="rId1"/>
    <p:sldLayoutId id="2147483784" r:id="rId2"/>
    <p:sldLayoutId id="2147483785" r:id="rId3"/>
    <p:sldLayoutId id="2147483786" r:id="rId4"/>
    <p:sldLayoutId id="2147483787" r:id="rId5"/>
    <p:sldLayoutId id="2147483788" r:id="rId6"/>
    <p:sldLayoutId id="2147483789" r:id="rId7"/>
    <p:sldLayoutId id="2147483790" r:id="rId8"/>
    <p:sldLayoutId id="2147483791" r:id="rId9"/>
    <p:sldLayoutId id="2147483792" r:id="rId10"/>
    <p:sldLayoutId id="2147483793" r:id="rId11"/>
  </p:sldLayoutIdLst>
  <p:txStyles>
    <p:titleStyle>
      <a:lvl1pPr algn="l" defTabSz="1657575" rtl="0" eaLnBrk="1" latinLnBrk="0" hangingPunct="1">
        <a:lnSpc>
          <a:spcPct val="90000"/>
        </a:lnSpc>
        <a:spcBef>
          <a:spcPct val="0"/>
        </a:spcBef>
        <a:buNone/>
        <a:defRPr sz="7977" kern="1200">
          <a:solidFill>
            <a:schemeClr val="tx1"/>
          </a:solidFill>
          <a:latin typeface="Lato" panose="020F0502020204030203" pitchFamily="34" charset="0"/>
          <a:ea typeface="Lato" panose="020F0502020204030203" pitchFamily="34" charset="0"/>
          <a:cs typeface="Lato" panose="020F0502020204030203" pitchFamily="34" charset="0"/>
        </a:defRPr>
      </a:lvl1pPr>
    </p:titleStyle>
    <p:bodyStyle>
      <a:lvl1pPr marL="414393" indent="-414393" algn="l" defTabSz="1657575" rtl="0" eaLnBrk="1" latinLnBrk="0" hangingPunct="1">
        <a:lnSpc>
          <a:spcPct val="90000"/>
        </a:lnSpc>
        <a:spcBef>
          <a:spcPts val="1813"/>
        </a:spcBef>
        <a:buFont typeface="Arial" panose="020B0604020202020204" pitchFamily="34" charset="0"/>
        <a:buChar char="•"/>
        <a:defRPr sz="5075" kern="1200">
          <a:solidFill>
            <a:schemeClr val="tx1"/>
          </a:solidFill>
          <a:latin typeface="Lato" panose="020F0502020204030203" pitchFamily="34" charset="0"/>
          <a:ea typeface="Lato" panose="020F0502020204030203" pitchFamily="34" charset="0"/>
          <a:cs typeface="Lato" panose="020F0502020204030203" pitchFamily="34" charset="0"/>
        </a:defRPr>
      </a:lvl1pPr>
      <a:lvl2pPr marL="1243181" indent="-414393" algn="l" defTabSz="1657575" rtl="0" eaLnBrk="1" latinLnBrk="0" hangingPunct="1">
        <a:lnSpc>
          <a:spcPct val="90000"/>
        </a:lnSpc>
        <a:spcBef>
          <a:spcPts val="906"/>
        </a:spcBef>
        <a:buFont typeface="Arial" panose="020B0604020202020204" pitchFamily="34" charset="0"/>
        <a:buChar char="•"/>
        <a:defRPr sz="4351" kern="1200">
          <a:solidFill>
            <a:schemeClr val="tx1"/>
          </a:solidFill>
          <a:latin typeface="Lato" panose="020F0502020204030203" pitchFamily="34" charset="0"/>
          <a:ea typeface="Lato" panose="020F0502020204030203" pitchFamily="34" charset="0"/>
          <a:cs typeface="Lato" panose="020F0502020204030203" pitchFamily="34" charset="0"/>
        </a:defRPr>
      </a:lvl2pPr>
      <a:lvl3pPr marL="2071968" indent="-414393" algn="l" defTabSz="1657575" rtl="0" eaLnBrk="1" latinLnBrk="0" hangingPunct="1">
        <a:lnSpc>
          <a:spcPct val="90000"/>
        </a:lnSpc>
        <a:spcBef>
          <a:spcPts val="906"/>
        </a:spcBef>
        <a:buFont typeface="Arial" panose="020B0604020202020204" pitchFamily="34" charset="0"/>
        <a:buChar char="•"/>
        <a:defRPr sz="3625" kern="1200">
          <a:solidFill>
            <a:schemeClr val="tx1"/>
          </a:solidFill>
          <a:latin typeface="Lato" panose="020F0502020204030203" pitchFamily="34" charset="0"/>
          <a:ea typeface="Lato" panose="020F0502020204030203" pitchFamily="34" charset="0"/>
          <a:cs typeface="Lato" panose="020F0502020204030203" pitchFamily="34" charset="0"/>
        </a:defRPr>
      </a:lvl3pPr>
      <a:lvl4pPr marL="2900756"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Lato" panose="020F0502020204030203" pitchFamily="34" charset="0"/>
          <a:ea typeface="Lato" panose="020F0502020204030203" pitchFamily="34" charset="0"/>
          <a:cs typeface="Lato" panose="020F0502020204030203" pitchFamily="34" charset="0"/>
        </a:defRPr>
      </a:lvl4pPr>
      <a:lvl5pPr marL="3729543"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Lato" panose="020F0502020204030203" pitchFamily="34" charset="0"/>
          <a:ea typeface="Lato" panose="020F0502020204030203" pitchFamily="34" charset="0"/>
          <a:cs typeface="Lato" panose="020F0502020204030203" pitchFamily="34" charset="0"/>
        </a:defRPr>
      </a:lvl5pPr>
      <a:lvl6pPr marL="4558330"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6pPr>
      <a:lvl7pPr marL="5387117"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7pPr>
      <a:lvl8pPr marL="6215905"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8pPr>
      <a:lvl9pPr marL="7044693"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9pPr>
    </p:bodyStyle>
    <p:otherStyle>
      <a:defPPr>
        <a:defRPr lang="en-US"/>
      </a:defPPr>
      <a:lvl1pPr marL="0" algn="l" defTabSz="1657575" rtl="0" eaLnBrk="1" latinLnBrk="0" hangingPunct="1">
        <a:defRPr sz="3263" kern="1200">
          <a:solidFill>
            <a:schemeClr val="tx1"/>
          </a:solidFill>
          <a:latin typeface="+mn-lt"/>
          <a:ea typeface="+mn-ea"/>
          <a:cs typeface="+mn-cs"/>
        </a:defRPr>
      </a:lvl1pPr>
      <a:lvl2pPr marL="828788" algn="l" defTabSz="1657575" rtl="0" eaLnBrk="1" latinLnBrk="0" hangingPunct="1">
        <a:defRPr sz="3263" kern="1200">
          <a:solidFill>
            <a:schemeClr val="tx1"/>
          </a:solidFill>
          <a:latin typeface="+mn-lt"/>
          <a:ea typeface="+mn-ea"/>
          <a:cs typeface="+mn-cs"/>
        </a:defRPr>
      </a:lvl2pPr>
      <a:lvl3pPr marL="1657575" algn="l" defTabSz="1657575" rtl="0" eaLnBrk="1" latinLnBrk="0" hangingPunct="1">
        <a:defRPr sz="3263" kern="1200">
          <a:solidFill>
            <a:schemeClr val="tx1"/>
          </a:solidFill>
          <a:latin typeface="+mn-lt"/>
          <a:ea typeface="+mn-ea"/>
          <a:cs typeface="+mn-cs"/>
        </a:defRPr>
      </a:lvl3pPr>
      <a:lvl4pPr marL="2486362" algn="l" defTabSz="1657575" rtl="0" eaLnBrk="1" latinLnBrk="0" hangingPunct="1">
        <a:defRPr sz="3263" kern="1200">
          <a:solidFill>
            <a:schemeClr val="tx1"/>
          </a:solidFill>
          <a:latin typeface="+mn-lt"/>
          <a:ea typeface="+mn-ea"/>
          <a:cs typeface="+mn-cs"/>
        </a:defRPr>
      </a:lvl4pPr>
      <a:lvl5pPr marL="3315149" algn="l" defTabSz="1657575" rtl="0" eaLnBrk="1" latinLnBrk="0" hangingPunct="1">
        <a:defRPr sz="3263" kern="1200">
          <a:solidFill>
            <a:schemeClr val="tx1"/>
          </a:solidFill>
          <a:latin typeface="+mn-lt"/>
          <a:ea typeface="+mn-ea"/>
          <a:cs typeface="+mn-cs"/>
        </a:defRPr>
      </a:lvl5pPr>
      <a:lvl6pPr marL="4143937" algn="l" defTabSz="1657575" rtl="0" eaLnBrk="1" latinLnBrk="0" hangingPunct="1">
        <a:defRPr sz="3263" kern="1200">
          <a:solidFill>
            <a:schemeClr val="tx1"/>
          </a:solidFill>
          <a:latin typeface="+mn-lt"/>
          <a:ea typeface="+mn-ea"/>
          <a:cs typeface="+mn-cs"/>
        </a:defRPr>
      </a:lvl6pPr>
      <a:lvl7pPr marL="4972724" algn="l" defTabSz="1657575" rtl="0" eaLnBrk="1" latinLnBrk="0" hangingPunct="1">
        <a:defRPr sz="3263" kern="1200">
          <a:solidFill>
            <a:schemeClr val="tx1"/>
          </a:solidFill>
          <a:latin typeface="+mn-lt"/>
          <a:ea typeface="+mn-ea"/>
          <a:cs typeface="+mn-cs"/>
        </a:defRPr>
      </a:lvl7pPr>
      <a:lvl8pPr marL="5801512" algn="l" defTabSz="1657575" rtl="0" eaLnBrk="1" latinLnBrk="0" hangingPunct="1">
        <a:defRPr sz="3263" kern="1200">
          <a:solidFill>
            <a:schemeClr val="tx1"/>
          </a:solidFill>
          <a:latin typeface="+mn-lt"/>
          <a:ea typeface="+mn-ea"/>
          <a:cs typeface="+mn-cs"/>
        </a:defRPr>
      </a:lvl8pPr>
      <a:lvl9pPr marL="6630298" algn="l" defTabSz="1657575" rtl="0" eaLnBrk="1" latinLnBrk="0" hangingPunct="1">
        <a:defRPr sz="3263"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685307" y="978506"/>
            <a:ext cx="18733486" cy="1259233"/>
          </a:xfrm>
          <a:prstGeom prst="rect">
            <a:avLst/>
          </a:prstGeom>
          <a:noFill/>
          <a:ln>
            <a:noFill/>
          </a:ln>
        </p:spPr>
        <p:txBody>
          <a:bodyPr spcFirstLastPara="1" wrap="square" lIns="182850" tIns="182850" rIns="182850" bIns="182850" anchor="t" anchorCtr="0">
            <a:normAutofit/>
          </a:bodyPr>
          <a:lstStyle>
            <a:lvl1pPr lvl="0">
              <a:spcBef>
                <a:spcPts val="0"/>
              </a:spcBef>
              <a:spcAft>
                <a:spcPts val="0"/>
              </a:spcAft>
              <a:buClr>
                <a:schemeClr val="dk1"/>
              </a:buClr>
              <a:buSzPts val="5600"/>
              <a:buNone/>
              <a:defRPr sz="5600">
                <a:solidFill>
                  <a:schemeClr val="dk1"/>
                </a:solidFill>
              </a:defRPr>
            </a:lvl1pPr>
            <a:lvl2pPr lvl="1">
              <a:spcBef>
                <a:spcPts val="0"/>
              </a:spcBef>
              <a:spcAft>
                <a:spcPts val="0"/>
              </a:spcAft>
              <a:buClr>
                <a:schemeClr val="dk1"/>
              </a:buClr>
              <a:buSzPts val="5600"/>
              <a:buNone/>
              <a:defRPr sz="5600">
                <a:solidFill>
                  <a:schemeClr val="dk1"/>
                </a:solidFill>
              </a:defRPr>
            </a:lvl2pPr>
            <a:lvl3pPr lvl="2">
              <a:spcBef>
                <a:spcPts val="0"/>
              </a:spcBef>
              <a:spcAft>
                <a:spcPts val="0"/>
              </a:spcAft>
              <a:buClr>
                <a:schemeClr val="dk1"/>
              </a:buClr>
              <a:buSzPts val="5600"/>
              <a:buNone/>
              <a:defRPr sz="5600">
                <a:solidFill>
                  <a:schemeClr val="dk1"/>
                </a:solidFill>
              </a:defRPr>
            </a:lvl3pPr>
            <a:lvl4pPr lvl="3">
              <a:spcBef>
                <a:spcPts val="0"/>
              </a:spcBef>
              <a:spcAft>
                <a:spcPts val="0"/>
              </a:spcAft>
              <a:buClr>
                <a:schemeClr val="dk1"/>
              </a:buClr>
              <a:buSzPts val="5600"/>
              <a:buNone/>
              <a:defRPr sz="5600">
                <a:solidFill>
                  <a:schemeClr val="dk1"/>
                </a:solidFill>
              </a:defRPr>
            </a:lvl4pPr>
            <a:lvl5pPr lvl="4">
              <a:spcBef>
                <a:spcPts val="0"/>
              </a:spcBef>
              <a:spcAft>
                <a:spcPts val="0"/>
              </a:spcAft>
              <a:buClr>
                <a:schemeClr val="dk1"/>
              </a:buClr>
              <a:buSzPts val="5600"/>
              <a:buNone/>
              <a:defRPr sz="5600">
                <a:solidFill>
                  <a:schemeClr val="dk1"/>
                </a:solidFill>
              </a:defRPr>
            </a:lvl5pPr>
            <a:lvl6pPr lvl="5">
              <a:spcBef>
                <a:spcPts val="0"/>
              </a:spcBef>
              <a:spcAft>
                <a:spcPts val="0"/>
              </a:spcAft>
              <a:buClr>
                <a:schemeClr val="dk1"/>
              </a:buClr>
              <a:buSzPts val="5600"/>
              <a:buNone/>
              <a:defRPr sz="5600">
                <a:solidFill>
                  <a:schemeClr val="dk1"/>
                </a:solidFill>
              </a:defRPr>
            </a:lvl6pPr>
            <a:lvl7pPr lvl="6">
              <a:spcBef>
                <a:spcPts val="0"/>
              </a:spcBef>
              <a:spcAft>
                <a:spcPts val="0"/>
              </a:spcAft>
              <a:buClr>
                <a:schemeClr val="dk1"/>
              </a:buClr>
              <a:buSzPts val="5600"/>
              <a:buNone/>
              <a:defRPr sz="5600">
                <a:solidFill>
                  <a:schemeClr val="dk1"/>
                </a:solidFill>
              </a:defRPr>
            </a:lvl7pPr>
            <a:lvl8pPr lvl="7">
              <a:spcBef>
                <a:spcPts val="0"/>
              </a:spcBef>
              <a:spcAft>
                <a:spcPts val="0"/>
              </a:spcAft>
              <a:buClr>
                <a:schemeClr val="dk1"/>
              </a:buClr>
              <a:buSzPts val="5600"/>
              <a:buNone/>
              <a:defRPr sz="5600">
                <a:solidFill>
                  <a:schemeClr val="dk1"/>
                </a:solidFill>
              </a:defRPr>
            </a:lvl8pPr>
            <a:lvl9pPr lvl="8">
              <a:spcBef>
                <a:spcPts val="0"/>
              </a:spcBef>
              <a:spcAft>
                <a:spcPts val="0"/>
              </a:spcAft>
              <a:buClr>
                <a:schemeClr val="dk1"/>
              </a:buClr>
              <a:buSzPts val="5600"/>
              <a:buNone/>
              <a:defRPr sz="5600">
                <a:solidFill>
                  <a:schemeClr val="dk1"/>
                </a:solidFill>
              </a:defRPr>
            </a:lvl9pPr>
          </a:lstStyle>
          <a:p>
            <a:endParaRPr/>
          </a:p>
        </p:txBody>
      </p:sp>
      <p:sp>
        <p:nvSpPr>
          <p:cNvPr id="7" name="Google Shape;7;p1"/>
          <p:cNvSpPr txBox="1">
            <a:spLocks noGrp="1"/>
          </p:cNvSpPr>
          <p:nvPr>
            <p:ph type="body" idx="1"/>
          </p:nvPr>
        </p:nvSpPr>
        <p:spPr>
          <a:xfrm>
            <a:off x="685307" y="2534022"/>
            <a:ext cx="18733486" cy="7511862"/>
          </a:xfrm>
          <a:prstGeom prst="rect">
            <a:avLst/>
          </a:prstGeom>
          <a:noFill/>
          <a:ln>
            <a:noFill/>
          </a:ln>
        </p:spPr>
        <p:txBody>
          <a:bodyPr spcFirstLastPara="1" wrap="square" lIns="182850" tIns="182850" rIns="182850" bIns="182850" anchor="t" anchorCtr="0">
            <a:normAutofit/>
          </a:bodyPr>
          <a:lstStyle>
            <a:lvl1pPr marL="457200" lvl="0" indent="-457200">
              <a:lnSpc>
                <a:spcPct val="115000"/>
              </a:lnSpc>
              <a:spcBef>
                <a:spcPts val="0"/>
              </a:spcBef>
              <a:spcAft>
                <a:spcPts val="0"/>
              </a:spcAft>
              <a:buClr>
                <a:schemeClr val="dk2"/>
              </a:buClr>
              <a:buSzPts val="3600"/>
              <a:buChar char="●"/>
              <a:defRPr sz="3600">
                <a:solidFill>
                  <a:schemeClr val="dk2"/>
                </a:solidFill>
              </a:defRPr>
            </a:lvl1pPr>
            <a:lvl2pPr marL="914400" lvl="1" indent="-406400">
              <a:lnSpc>
                <a:spcPct val="115000"/>
              </a:lnSpc>
              <a:spcBef>
                <a:spcPts val="0"/>
              </a:spcBef>
              <a:spcAft>
                <a:spcPts val="0"/>
              </a:spcAft>
              <a:buClr>
                <a:schemeClr val="dk2"/>
              </a:buClr>
              <a:buSzPts val="2800"/>
              <a:buChar char="○"/>
              <a:defRPr sz="2800">
                <a:solidFill>
                  <a:schemeClr val="dk2"/>
                </a:solidFill>
              </a:defRPr>
            </a:lvl2pPr>
            <a:lvl3pPr marL="1371600" lvl="2" indent="-406400">
              <a:lnSpc>
                <a:spcPct val="115000"/>
              </a:lnSpc>
              <a:spcBef>
                <a:spcPts val="0"/>
              </a:spcBef>
              <a:spcAft>
                <a:spcPts val="0"/>
              </a:spcAft>
              <a:buClr>
                <a:schemeClr val="dk2"/>
              </a:buClr>
              <a:buSzPts val="2800"/>
              <a:buChar char="■"/>
              <a:defRPr sz="2800">
                <a:solidFill>
                  <a:schemeClr val="dk2"/>
                </a:solidFill>
              </a:defRPr>
            </a:lvl3pPr>
            <a:lvl4pPr marL="1828800" lvl="3" indent="-406400">
              <a:lnSpc>
                <a:spcPct val="115000"/>
              </a:lnSpc>
              <a:spcBef>
                <a:spcPts val="0"/>
              </a:spcBef>
              <a:spcAft>
                <a:spcPts val="0"/>
              </a:spcAft>
              <a:buClr>
                <a:schemeClr val="dk2"/>
              </a:buClr>
              <a:buSzPts val="2800"/>
              <a:buChar char="●"/>
              <a:defRPr sz="2800">
                <a:solidFill>
                  <a:schemeClr val="dk2"/>
                </a:solidFill>
              </a:defRPr>
            </a:lvl4pPr>
            <a:lvl5pPr marL="2286000" lvl="4" indent="-406400">
              <a:lnSpc>
                <a:spcPct val="115000"/>
              </a:lnSpc>
              <a:spcBef>
                <a:spcPts val="0"/>
              </a:spcBef>
              <a:spcAft>
                <a:spcPts val="0"/>
              </a:spcAft>
              <a:buClr>
                <a:schemeClr val="dk2"/>
              </a:buClr>
              <a:buSzPts val="2800"/>
              <a:buChar char="○"/>
              <a:defRPr sz="2800">
                <a:solidFill>
                  <a:schemeClr val="dk2"/>
                </a:solidFill>
              </a:defRPr>
            </a:lvl5pPr>
            <a:lvl6pPr marL="2743200" lvl="5" indent="-406400">
              <a:lnSpc>
                <a:spcPct val="115000"/>
              </a:lnSpc>
              <a:spcBef>
                <a:spcPts val="0"/>
              </a:spcBef>
              <a:spcAft>
                <a:spcPts val="0"/>
              </a:spcAft>
              <a:buClr>
                <a:schemeClr val="dk2"/>
              </a:buClr>
              <a:buSzPts val="2800"/>
              <a:buChar char="■"/>
              <a:defRPr sz="2800">
                <a:solidFill>
                  <a:schemeClr val="dk2"/>
                </a:solidFill>
              </a:defRPr>
            </a:lvl6pPr>
            <a:lvl7pPr marL="3200400" lvl="6" indent="-406400">
              <a:lnSpc>
                <a:spcPct val="115000"/>
              </a:lnSpc>
              <a:spcBef>
                <a:spcPts val="0"/>
              </a:spcBef>
              <a:spcAft>
                <a:spcPts val="0"/>
              </a:spcAft>
              <a:buClr>
                <a:schemeClr val="dk2"/>
              </a:buClr>
              <a:buSzPts val="2800"/>
              <a:buChar char="●"/>
              <a:defRPr sz="2800">
                <a:solidFill>
                  <a:schemeClr val="dk2"/>
                </a:solidFill>
              </a:defRPr>
            </a:lvl7pPr>
            <a:lvl8pPr marL="3657600" lvl="7" indent="-406400">
              <a:lnSpc>
                <a:spcPct val="115000"/>
              </a:lnSpc>
              <a:spcBef>
                <a:spcPts val="0"/>
              </a:spcBef>
              <a:spcAft>
                <a:spcPts val="0"/>
              </a:spcAft>
              <a:buClr>
                <a:schemeClr val="dk2"/>
              </a:buClr>
              <a:buSzPts val="2800"/>
              <a:buChar char="○"/>
              <a:defRPr sz="2800">
                <a:solidFill>
                  <a:schemeClr val="dk2"/>
                </a:solidFill>
              </a:defRPr>
            </a:lvl8pPr>
            <a:lvl9pPr marL="4114800" lvl="8" indent="-406400">
              <a:lnSpc>
                <a:spcPct val="115000"/>
              </a:lnSpc>
              <a:spcBef>
                <a:spcPts val="0"/>
              </a:spcBef>
              <a:spcAft>
                <a:spcPts val="0"/>
              </a:spcAft>
              <a:buClr>
                <a:schemeClr val="dk2"/>
              </a:buClr>
              <a:buSzPts val="2800"/>
              <a:buChar char="■"/>
              <a:defRPr sz="2800">
                <a:solidFill>
                  <a:schemeClr val="dk2"/>
                </a:solidFill>
              </a:defRPr>
            </a:lvl9pPr>
          </a:lstStyle>
          <a:p>
            <a:endParaRPr/>
          </a:p>
        </p:txBody>
      </p:sp>
      <p:sp>
        <p:nvSpPr>
          <p:cNvPr id="8" name="Google Shape;8;p1"/>
          <p:cNvSpPr txBox="1">
            <a:spLocks noGrp="1"/>
          </p:cNvSpPr>
          <p:nvPr>
            <p:ph type="sldNum" idx="12"/>
          </p:nvPr>
        </p:nvSpPr>
        <p:spPr>
          <a:xfrm>
            <a:off x="18627640" y="10253320"/>
            <a:ext cx="1206378" cy="865434"/>
          </a:xfrm>
          <a:prstGeom prst="rect">
            <a:avLst/>
          </a:prstGeom>
          <a:noFill/>
          <a:ln>
            <a:noFill/>
          </a:ln>
        </p:spPr>
        <p:txBody>
          <a:bodyPr spcFirstLastPara="1" wrap="square" lIns="182850" tIns="182850" rIns="182850" bIns="182850" anchor="ctr" anchorCtr="0">
            <a:normAutofit/>
          </a:bodyPr>
          <a:lstStyle>
            <a:lvl1pPr lvl="0" algn="r">
              <a:buNone/>
              <a:defRPr sz="2199">
                <a:solidFill>
                  <a:schemeClr val="dk2"/>
                </a:solidFill>
              </a:defRPr>
            </a:lvl1pPr>
            <a:lvl2pPr lvl="1" algn="r">
              <a:buNone/>
              <a:defRPr sz="2199">
                <a:solidFill>
                  <a:schemeClr val="dk2"/>
                </a:solidFill>
              </a:defRPr>
            </a:lvl2pPr>
            <a:lvl3pPr lvl="2" algn="r">
              <a:buNone/>
              <a:defRPr sz="2199">
                <a:solidFill>
                  <a:schemeClr val="dk2"/>
                </a:solidFill>
              </a:defRPr>
            </a:lvl3pPr>
            <a:lvl4pPr lvl="3" algn="r">
              <a:buNone/>
              <a:defRPr sz="2199">
                <a:solidFill>
                  <a:schemeClr val="dk2"/>
                </a:solidFill>
              </a:defRPr>
            </a:lvl4pPr>
            <a:lvl5pPr lvl="4" algn="r">
              <a:buNone/>
              <a:defRPr sz="2199">
                <a:solidFill>
                  <a:schemeClr val="dk2"/>
                </a:solidFill>
              </a:defRPr>
            </a:lvl5pPr>
            <a:lvl6pPr lvl="5" algn="r">
              <a:buNone/>
              <a:defRPr sz="2199">
                <a:solidFill>
                  <a:schemeClr val="dk2"/>
                </a:solidFill>
              </a:defRPr>
            </a:lvl6pPr>
            <a:lvl7pPr lvl="6" algn="r">
              <a:buNone/>
              <a:defRPr sz="2199">
                <a:solidFill>
                  <a:schemeClr val="dk2"/>
                </a:solidFill>
              </a:defRPr>
            </a:lvl7pPr>
            <a:lvl8pPr lvl="7" algn="r">
              <a:buNone/>
              <a:defRPr sz="2199">
                <a:solidFill>
                  <a:schemeClr val="dk2"/>
                </a:solidFill>
              </a:defRPr>
            </a:lvl8pPr>
            <a:lvl9pPr lvl="8" algn="r">
              <a:buNone/>
              <a:defRPr sz="2199">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63175037"/>
      </p:ext>
    </p:extLst>
  </p:cSld>
  <p:clrMap bg1="lt1" tx1="dk1" bg2="dk2" tx2="lt2" accent1="accent1" accent2="accent2" accent3="accent3" accent4="accent4" accent5="accent5" accent6="accent6" hlink="hlink" folHlink="folHlink"/>
  <p:sldLayoutIdLst>
    <p:sldLayoutId id="2147483795" r:id="rId1"/>
    <p:sldLayoutId id="2147483796" r:id="rId2"/>
    <p:sldLayoutId id="2147483797" r:id="rId3"/>
    <p:sldLayoutId id="2147483798" r:id="rId4"/>
    <p:sldLayoutId id="2147483799" r:id="rId5"/>
    <p:sldLayoutId id="2147483800" r:id="rId6"/>
    <p:sldLayoutId id="2147483801" r:id="rId7"/>
    <p:sldLayoutId id="2147483802" r:id="rId8"/>
    <p:sldLayoutId id="2147483803" r:id="rId9"/>
    <p:sldLayoutId id="2147483804" r:id="rId10"/>
    <p:sldLayoutId id="214748380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3"/>
        <p:cNvGrpSpPr/>
        <p:nvPr/>
      </p:nvGrpSpPr>
      <p:grpSpPr>
        <a:xfrm>
          <a:off x="0" y="0"/>
          <a:ext cx="0" cy="0"/>
          <a:chOff x="0" y="0"/>
          <a:chExt cx="0" cy="0"/>
        </a:xfrm>
      </p:grpSpPr>
      <p:sp>
        <p:nvSpPr>
          <p:cNvPr id="54" name="Google Shape;54;p13"/>
          <p:cNvSpPr txBox="1"/>
          <p:nvPr/>
        </p:nvSpPr>
        <p:spPr>
          <a:xfrm>
            <a:off x="1413676" y="4163917"/>
            <a:ext cx="8860263" cy="2234026"/>
          </a:xfrm>
          <a:prstGeom prst="rect">
            <a:avLst/>
          </a:prstGeom>
          <a:noFill/>
          <a:ln>
            <a:noFill/>
          </a:ln>
        </p:spPr>
        <p:txBody>
          <a:bodyPr spcFirstLastPara="1" wrap="square" lIns="100497" tIns="100497" rIns="100497" bIns="100497"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buClr>
                <a:srgbClr val="000000"/>
              </a:buClr>
            </a:pPr>
            <a:r>
              <a:rPr lang="en-GB" sz="6599" b="1" dirty="0">
                <a:solidFill>
                  <a:srgbClr val="FFFFFF"/>
                </a:solidFill>
                <a:latin typeface="Lato"/>
                <a:ea typeface="Lato"/>
                <a:cs typeface="Lato"/>
                <a:sym typeface="Lato"/>
              </a:rPr>
              <a:t>Year 3:</a:t>
            </a:r>
            <a:endParaRPr lang="en-GB" sz="6599" b="1" dirty="0">
              <a:solidFill>
                <a:srgbClr val="FFFFFF"/>
              </a:solidFill>
              <a:latin typeface="Lato"/>
              <a:ea typeface="Lato"/>
              <a:cs typeface="Lato"/>
              <a:sym typeface="Arial"/>
            </a:endParaRPr>
          </a:p>
          <a:p>
            <a:pPr defTabSz="457165">
              <a:buClr>
                <a:srgbClr val="000000"/>
              </a:buClr>
            </a:pPr>
            <a:r>
              <a:rPr lang="en-GB" sz="6599" b="1" dirty="0">
                <a:solidFill>
                  <a:srgbClr val="FFFFFF"/>
                </a:solidFill>
                <a:latin typeface="Lato"/>
                <a:ea typeface="Lato"/>
                <a:cs typeface="Lato"/>
                <a:sym typeface="Arial"/>
              </a:rPr>
              <a:t>Autumn Curriculum</a:t>
            </a:r>
          </a:p>
        </p:txBody>
      </p:sp>
      <p:sp>
        <p:nvSpPr>
          <p:cNvPr id="55" name="Google Shape;55;p13"/>
          <p:cNvSpPr txBox="1"/>
          <p:nvPr/>
        </p:nvSpPr>
        <p:spPr>
          <a:xfrm>
            <a:off x="1341627" y="7205790"/>
            <a:ext cx="8914303" cy="627688"/>
          </a:xfrm>
          <a:prstGeom prst="rect">
            <a:avLst/>
          </a:prstGeom>
          <a:noFill/>
          <a:ln>
            <a:noFill/>
          </a:ln>
        </p:spPr>
        <p:txBody>
          <a:bodyPr spcFirstLastPara="1" wrap="square" lIns="100497" tIns="100497" rIns="100497" bIns="100497"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lnSpc>
                <a:spcPct val="115000"/>
              </a:lnSpc>
              <a:buClr>
                <a:srgbClr val="000000"/>
              </a:buClr>
            </a:pPr>
            <a:r>
              <a:rPr lang="en-GB" sz="2400" dirty="0">
                <a:solidFill>
                  <a:srgbClr val="FFFFFF"/>
                </a:solidFill>
                <a:latin typeface="Lato"/>
                <a:ea typeface="Lato"/>
                <a:cs typeface="Lato"/>
                <a:sym typeface="Lato"/>
              </a:rPr>
              <a:t>Teachers: Mrs Catley &amp; Miss Horne</a:t>
            </a:r>
            <a:endParaRPr sz="2417" dirty="0" err="1">
              <a:solidFill>
                <a:srgbClr val="FFFFFF"/>
              </a:solidFill>
              <a:latin typeface="Lato"/>
              <a:ea typeface="Lato"/>
              <a:cs typeface="Lato"/>
              <a:sym typeface="Lato"/>
            </a:endParaRPr>
          </a:p>
        </p:txBody>
      </p:sp>
      <p:pic>
        <p:nvPicPr>
          <p:cNvPr id="57" name="Google Shape;57;p13"/>
          <p:cNvPicPr preferRelativeResize="0"/>
          <p:nvPr/>
        </p:nvPicPr>
        <p:blipFill>
          <a:blip r:embed="rId4">
            <a:alphaModFix/>
          </a:blip>
          <a:stretch>
            <a:fillRect/>
          </a:stretch>
        </p:blipFill>
        <p:spPr>
          <a:xfrm>
            <a:off x="1409037" y="1956773"/>
            <a:ext cx="6118855" cy="1592424"/>
          </a:xfrm>
          <a:prstGeom prst="rect">
            <a:avLst/>
          </a:prstGeom>
          <a:noFill/>
          <a:ln>
            <a:noFill/>
          </a:ln>
        </p:spPr>
      </p:pic>
      <p:pic>
        <p:nvPicPr>
          <p:cNvPr id="2" name="Google Shape;56;p13">
            <a:extLst>
              <a:ext uri="{FF2B5EF4-FFF2-40B4-BE49-F238E27FC236}">
                <a16:creationId xmlns:a16="http://schemas.microsoft.com/office/drawing/2014/main" id="{A52F92BF-1B95-D285-70DD-1389743303C0}"/>
              </a:ext>
            </a:extLst>
          </p:cNvPr>
          <p:cNvPicPr preferRelativeResize="0"/>
          <p:nvPr/>
        </p:nvPicPr>
        <p:blipFill>
          <a:blip r:embed="rId5"/>
          <a:srcRect/>
          <a:stretch/>
        </p:blipFill>
        <p:spPr>
          <a:xfrm>
            <a:off x="1409042" y="9352591"/>
            <a:ext cx="2673739" cy="1086394"/>
          </a:xfrm>
          <a:prstGeom prst="rect">
            <a:avLst/>
          </a:prstGeom>
          <a:noFill/>
          <a:ln>
            <a:noFill/>
          </a:ln>
        </p:spPr>
      </p:pic>
    </p:spTree>
    <p:extLst>
      <p:ext uri="{BB962C8B-B14F-4D97-AF65-F5344CB8AC3E}">
        <p14:creationId xmlns:p14="http://schemas.microsoft.com/office/powerpoint/2010/main" val="21823338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3">
          <a:extLst>
            <a:ext uri="{FF2B5EF4-FFF2-40B4-BE49-F238E27FC236}">
              <a16:creationId xmlns:a16="http://schemas.microsoft.com/office/drawing/2014/main" id="{E16C0D55-699E-F073-D649-346341993865}"/>
            </a:ext>
          </a:extLst>
        </p:cNvPr>
        <p:cNvGrpSpPr/>
        <p:nvPr/>
      </p:nvGrpSpPr>
      <p:grpSpPr>
        <a:xfrm>
          <a:off x="0" y="0"/>
          <a:ext cx="0" cy="0"/>
          <a:chOff x="0" y="0"/>
          <a:chExt cx="0" cy="0"/>
        </a:xfrm>
      </p:grpSpPr>
      <p:sp>
        <p:nvSpPr>
          <p:cNvPr id="54" name="Google Shape;54;p13">
            <a:extLst>
              <a:ext uri="{FF2B5EF4-FFF2-40B4-BE49-F238E27FC236}">
                <a16:creationId xmlns:a16="http://schemas.microsoft.com/office/drawing/2014/main" id="{38723906-7218-2774-3198-E271094CFBDE}"/>
              </a:ext>
            </a:extLst>
          </p:cNvPr>
          <p:cNvSpPr txBox="1"/>
          <p:nvPr/>
        </p:nvSpPr>
        <p:spPr>
          <a:xfrm>
            <a:off x="1414284" y="4164022"/>
            <a:ext cx="8859641" cy="2233627"/>
          </a:xfrm>
          <a:prstGeom prst="rect">
            <a:avLst/>
          </a:prstGeom>
          <a:noFill/>
          <a:ln>
            <a:noFill/>
          </a:ln>
        </p:spPr>
        <p:txBody>
          <a:bodyPr spcFirstLastPara="1" wrap="square" lIns="100490" tIns="100490" rIns="100490" bIns="100490"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buClr>
                <a:srgbClr val="000000"/>
              </a:buClr>
            </a:pPr>
            <a:r>
              <a:rPr lang="en-GB" sz="6598" b="1">
                <a:solidFill>
                  <a:srgbClr val="FFFFFF"/>
                </a:solidFill>
                <a:latin typeface="Lato"/>
                <a:ea typeface="Lato"/>
                <a:cs typeface="Lato"/>
                <a:sym typeface="Lato"/>
              </a:rPr>
              <a:t>Nursery:</a:t>
            </a:r>
            <a:endParaRPr lang="en-GB" sz="6598" b="1">
              <a:solidFill>
                <a:srgbClr val="FFFFFF"/>
              </a:solidFill>
              <a:latin typeface="Lato"/>
              <a:ea typeface="Lato"/>
              <a:cs typeface="Lato"/>
              <a:sym typeface="Arial"/>
            </a:endParaRPr>
          </a:p>
          <a:p>
            <a:pPr defTabSz="457165">
              <a:buClr>
                <a:srgbClr val="000000"/>
              </a:buClr>
            </a:pPr>
            <a:r>
              <a:rPr lang="en-GB" sz="6598" b="1">
                <a:solidFill>
                  <a:srgbClr val="FFFFFF"/>
                </a:solidFill>
                <a:latin typeface="Lato"/>
                <a:ea typeface="Lato"/>
                <a:cs typeface="Lato"/>
                <a:sym typeface="Arial"/>
              </a:rPr>
              <a:t>Autumn Curriculum</a:t>
            </a:r>
          </a:p>
        </p:txBody>
      </p:sp>
      <p:sp>
        <p:nvSpPr>
          <p:cNvPr id="55" name="Google Shape;55;p13">
            <a:extLst>
              <a:ext uri="{FF2B5EF4-FFF2-40B4-BE49-F238E27FC236}">
                <a16:creationId xmlns:a16="http://schemas.microsoft.com/office/drawing/2014/main" id="{30E803B3-AC11-7029-8BAE-309381D71F6C}"/>
              </a:ext>
            </a:extLst>
          </p:cNvPr>
          <p:cNvSpPr txBox="1"/>
          <p:nvPr/>
        </p:nvSpPr>
        <p:spPr>
          <a:xfrm>
            <a:off x="1342239" y="7205681"/>
            <a:ext cx="8913677" cy="627674"/>
          </a:xfrm>
          <a:prstGeom prst="rect">
            <a:avLst/>
          </a:prstGeom>
          <a:noFill/>
          <a:ln>
            <a:noFill/>
          </a:ln>
        </p:spPr>
        <p:txBody>
          <a:bodyPr spcFirstLastPara="1" wrap="square" lIns="100490" tIns="100490" rIns="100490" bIns="100490"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lnSpc>
                <a:spcPct val="115000"/>
              </a:lnSpc>
              <a:buClr>
                <a:srgbClr val="000000"/>
              </a:buClr>
            </a:pPr>
            <a:r>
              <a:rPr lang="en-GB" sz="2400" dirty="0">
                <a:solidFill>
                  <a:srgbClr val="FFFFFF"/>
                </a:solidFill>
                <a:latin typeface="Lato"/>
                <a:ea typeface="Lato"/>
                <a:cs typeface="Lato"/>
                <a:sym typeface="Lato"/>
              </a:rPr>
              <a:t>Teacher: Miss Joyce</a:t>
            </a:r>
            <a:endParaRPr sz="2417" dirty="0" err="1">
              <a:solidFill>
                <a:srgbClr val="FFFFFF"/>
              </a:solidFill>
              <a:latin typeface="Lato"/>
              <a:ea typeface="Lato"/>
              <a:cs typeface="Lato"/>
              <a:sym typeface="Lato"/>
            </a:endParaRPr>
          </a:p>
        </p:txBody>
      </p:sp>
      <p:pic>
        <p:nvPicPr>
          <p:cNvPr id="2" name="Google Shape;56;p13">
            <a:extLst>
              <a:ext uri="{FF2B5EF4-FFF2-40B4-BE49-F238E27FC236}">
                <a16:creationId xmlns:a16="http://schemas.microsoft.com/office/drawing/2014/main" id="{9659CB43-8281-7AD2-6503-F6F06532390B}"/>
              </a:ext>
            </a:extLst>
          </p:cNvPr>
          <p:cNvPicPr preferRelativeResize="0"/>
          <p:nvPr/>
        </p:nvPicPr>
        <p:blipFill>
          <a:blip r:embed="rId3"/>
          <a:srcRect/>
          <a:stretch/>
        </p:blipFill>
        <p:spPr>
          <a:xfrm>
            <a:off x="1409650" y="9352333"/>
            <a:ext cx="2673552" cy="1086317"/>
          </a:xfrm>
          <a:prstGeom prst="rect">
            <a:avLst/>
          </a:prstGeom>
          <a:noFill/>
          <a:ln>
            <a:noFill/>
          </a:ln>
        </p:spPr>
      </p:pic>
      <p:sp>
        <p:nvSpPr>
          <p:cNvPr id="3" name="object 6">
            <a:extLst>
              <a:ext uri="{FF2B5EF4-FFF2-40B4-BE49-F238E27FC236}">
                <a16:creationId xmlns:a16="http://schemas.microsoft.com/office/drawing/2014/main" id="{5EEF4599-59C2-3B57-1B96-9ECAF664D2D6}"/>
              </a:ext>
            </a:extLst>
          </p:cNvPr>
          <p:cNvSpPr txBox="1"/>
          <p:nvPr/>
        </p:nvSpPr>
        <p:spPr>
          <a:xfrm>
            <a:off x="658172" y="2073275"/>
            <a:ext cx="8936678" cy="8130046"/>
          </a:xfrm>
          <a:prstGeom prst="rect">
            <a:avLst/>
          </a:prstGeom>
        </p:spPr>
        <p:txBody>
          <a:bodyPr vert="horz" wrap="square" lIns="0" tIns="17145" rIns="0" bIns="0" rtlCol="0" anchor="t">
            <a:spAutoFit/>
          </a:bodyPr>
          <a:lstStyle/>
          <a:p>
            <a:pPr>
              <a:lnSpc>
                <a:spcPct val="115000"/>
              </a:lnSpc>
              <a:tabLst>
                <a:tab pos="180340" algn="l"/>
              </a:tabLst>
            </a:pPr>
            <a:r>
              <a:rPr lang="en-GB" sz="2000" b="1" dirty="0">
                <a:latin typeface="Calibri"/>
                <a:ea typeface="Calibri"/>
                <a:cs typeface="Calibri"/>
              </a:rPr>
              <a:t> Stones Age </a:t>
            </a:r>
          </a:p>
          <a:p>
            <a:pPr marL="342900" indent="-342900">
              <a:lnSpc>
                <a:spcPct val="115000"/>
              </a:lnSpc>
              <a:buFont typeface="Symbol" panose="05050102010706020507" pitchFamily="18" charset="2"/>
              <a:buChar char=""/>
              <a:tabLst>
                <a:tab pos="180340" algn="l"/>
              </a:tabLst>
            </a:pPr>
            <a:r>
              <a:rPr lang="en-GB" dirty="0">
                <a:latin typeface="Calibri"/>
                <a:ea typeface="Calibri"/>
                <a:cs typeface="Calibri"/>
              </a:rPr>
              <a:t>In Science, our topics are 'Rocks and Light' and 'Shadows'.  The children will be learning all about rocks, fossils and soil, as well as exploring sources of light and shadow.</a:t>
            </a:r>
          </a:p>
          <a:p>
            <a:pPr marL="342900" lvl="0" indent="-342900">
              <a:lnSpc>
                <a:spcPct val="115000"/>
              </a:lnSpc>
              <a:buFont typeface="Symbol" panose="05050102010706020507" pitchFamily="18" charset="2"/>
              <a:buChar char=""/>
              <a:tabLst>
                <a:tab pos="180340" algn="l"/>
              </a:tabLst>
            </a:pPr>
            <a:r>
              <a:rPr lang="en-GB" dirty="0">
                <a:latin typeface="Calibri"/>
                <a:ea typeface="Calibri"/>
                <a:cs typeface="Calibri"/>
              </a:rPr>
              <a:t>In Computing the children will be learning about computing systems and networks. </a:t>
            </a:r>
          </a:p>
          <a:p>
            <a:pPr marL="342900" indent="-342900">
              <a:lnSpc>
                <a:spcPct val="115000"/>
              </a:lnSpc>
              <a:buFont typeface="Symbol" panose="05050102010706020507" pitchFamily="18" charset="2"/>
              <a:buChar char=""/>
              <a:tabLst>
                <a:tab pos="180340" algn="l"/>
              </a:tabLst>
            </a:pPr>
            <a:r>
              <a:rPr lang="en-GB" dirty="0">
                <a:latin typeface="Calibri"/>
                <a:ea typeface="Calibri"/>
                <a:cs typeface="Calibri"/>
              </a:rPr>
              <a:t>In DT and Art the children will be exploring picture frames, and learning why do we make art. </a:t>
            </a:r>
          </a:p>
          <a:p>
            <a:pPr marL="342900" indent="-342900">
              <a:lnSpc>
                <a:spcPct val="115000"/>
              </a:lnSpc>
              <a:buFont typeface="Symbol" panose="05050102010706020507" pitchFamily="18" charset="2"/>
              <a:buChar char=""/>
              <a:tabLst>
                <a:tab pos="180340" algn="l"/>
              </a:tabLst>
            </a:pPr>
            <a:r>
              <a:rPr lang="en-GB" dirty="0">
                <a:latin typeface="Calibri"/>
                <a:ea typeface="Calibri"/>
                <a:cs typeface="Calibri"/>
              </a:rPr>
              <a:t>For Geography, children will learn about the United Kingdom, and for HIstory, they will be discovering what life was like in prehistoric Britain.</a:t>
            </a:r>
          </a:p>
          <a:p>
            <a:pPr marL="342900" lvl="0" indent="-342900">
              <a:lnSpc>
                <a:spcPct val="115000"/>
              </a:lnSpc>
              <a:buFont typeface="Symbol" panose="05050102010706020507" pitchFamily="18" charset="2"/>
              <a:buChar char=""/>
              <a:tabLst>
                <a:tab pos="180340" algn="l"/>
              </a:tabLst>
            </a:pPr>
            <a:r>
              <a:rPr lang="en-GB" dirty="0">
                <a:latin typeface="Calibri"/>
                <a:ea typeface="Calibri"/>
                <a:cs typeface="Calibri"/>
              </a:rPr>
              <a:t>In PE they will learn skills to play invasion games and perform gymnastics.</a:t>
            </a:r>
          </a:p>
          <a:p>
            <a:pPr marL="342900" lvl="0" indent="-342900">
              <a:lnSpc>
                <a:spcPct val="115000"/>
              </a:lnSpc>
              <a:buFont typeface="Symbol" panose="05050102010706020507" pitchFamily="18" charset="2"/>
              <a:buChar char=""/>
              <a:tabLst>
                <a:tab pos="180340" algn="l"/>
              </a:tabLst>
            </a:pPr>
            <a:r>
              <a:rPr lang="en-GB" dirty="0">
                <a:latin typeface="Calibri"/>
                <a:ea typeface="Calibri"/>
                <a:cs typeface="Calibri"/>
              </a:rPr>
              <a:t>In PSHE the children will learn about healthy lifestyles, beginning and belonging and friendship. We will also be starting My Happy Mind in class. </a:t>
            </a:r>
          </a:p>
          <a:p>
            <a:pPr marL="342900" lvl="0" indent="-342900">
              <a:lnSpc>
                <a:spcPct val="115000"/>
              </a:lnSpc>
              <a:spcAft>
                <a:spcPts val="1000"/>
              </a:spcAft>
              <a:buFont typeface="Symbol" panose="05050102010706020507" pitchFamily="18" charset="2"/>
              <a:buChar char=""/>
              <a:tabLst>
                <a:tab pos="180340" algn="l"/>
              </a:tabLst>
            </a:pPr>
            <a:r>
              <a:rPr lang="en-GB" dirty="0">
                <a:latin typeface="Calibri"/>
                <a:ea typeface="Calibri"/>
                <a:cs typeface="Calibri"/>
              </a:rPr>
              <a:t>In RE the children will explore how people think about the Bible and Trinity </a:t>
            </a:r>
          </a:p>
          <a:p>
            <a:pPr marL="342900" lvl="0" indent="-342900">
              <a:lnSpc>
                <a:spcPct val="115000"/>
              </a:lnSpc>
              <a:spcAft>
                <a:spcPts val="1000"/>
              </a:spcAft>
              <a:buFont typeface="Symbol" panose="05050102010706020507" pitchFamily="18" charset="2"/>
              <a:buChar char=""/>
              <a:tabLst>
                <a:tab pos="180340" algn="l"/>
              </a:tabLst>
            </a:pPr>
            <a:r>
              <a:rPr lang="en-GB" b="1" dirty="0">
                <a:latin typeface="Calibri"/>
                <a:ea typeface="Calibri"/>
                <a:cs typeface="Calibri"/>
              </a:rPr>
              <a:t>Writing: </a:t>
            </a:r>
          </a:p>
          <a:p>
            <a:pPr marL="342900" lvl="0" indent="-342900">
              <a:lnSpc>
                <a:spcPct val="115000"/>
              </a:lnSpc>
              <a:buFont typeface="Symbol" panose="05050102010706020507" pitchFamily="18" charset="2"/>
              <a:buChar char=""/>
              <a:tabLst>
                <a:tab pos="180340" algn="l"/>
              </a:tabLst>
            </a:pPr>
            <a:r>
              <a:rPr lang="en-GB" dirty="0">
                <a:latin typeface="Calibri"/>
                <a:ea typeface="Calibri"/>
                <a:cs typeface="Calibri"/>
              </a:rPr>
              <a:t>The children will be writing portal stories and the journey of a pebble. </a:t>
            </a:r>
          </a:p>
          <a:p>
            <a:pPr marL="342900" lvl="0" indent="-342900">
              <a:lnSpc>
                <a:spcPct val="115000"/>
              </a:lnSpc>
              <a:buFont typeface="Symbol" panose="05050102010706020507" pitchFamily="18" charset="2"/>
              <a:buChar char=""/>
              <a:tabLst>
                <a:tab pos="180340" algn="l"/>
              </a:tabLst>
            </a:pPr>
            <a:r>
              <a:rPr lang="en-GB" dirty="0">
                <a:latin typeface="Calibri"/>
                <a:ea typeface="Calibri"/>
                <a:cs typeface="Calibri"/>
              </a:rPr>
              <a:t>We will be writing in different styles including a non-chronological report and a diary based on the books we have read.</a:t>
            </a:r>
          </a:p>
          <a:p>
            <a:pPr marL="342900" lvl="0" indent="-342900">
              <a:lnSpc>
                <a:spcPct val="115000"/>
              </a:lnSpc>
              <a:spcAft>
                <a:spcPts val="1000"/>
              </a:spcAft>
              <a:buFont typeface="Symbol" panose="05050102010706020507" pitchFamily="18" charset="2"/>
              <a:buChar char=""/>
              <a:tabLst>
                <a:tab pos="180340" algn="l"/>
              </a:tabLst>
            </a:pPr>
            <a:r>
              <a:rPr lang="en-GB" dirty="0">
                <a:latin typeface="Calibri"/>
                <a:ea typeface="Calibri"/>
                <a:cs typeface="Calibri"/>
              </a:rPr>
              <a:t>The children will be working hard on their spelling and handwriting throughout the term. Please continue to support them with these skills at home.</a:t>
            </a:r>
          </a:p>
          <a:p>
            <a:pPr marL="342900" indent="-342900">
              <a:lnSpc>
                <a:spcPct val="115000"/>
              </a:lnSpc>
              <a:spcAft>
                <a:spcPts val="1000"/>
              </a:spcAft>
              <a:buFont typeface="Symbol" panose="05050102010706020507" pitchFamily="18" charset="2"/>
              <a:buChar char=""/>
              <a:tabLst>
                <a:tab pos="180340" algn="l"/>
              </a:tabLst>
            </a:pPr>
            <a:r>
              <a:rPr lang="en-GB" dirty="0">
                <a:latin typeface="Calibri"/>
                <a:ea typeface="Calibri"/>
                <a:cs typeface="Calibri"/>
              </a:rPr>
              <a:t>The children will be working on setting description </a:t>
            </a:r>
          </a:p>
          <a:p>
            <a:pPr>
              <a:lnSpc>
                <a:spcPct val="115000"/>
              </a:lnSpc>
              <a:spcAft>
                <a:spcPts val="1000"/>
              </a:spcAft>
            </a:pPr>
            <a:r>
              <a:rPr lang="en-GB" b="1" dirty="0">
                <a:solidFill>
                  <a:srgbClr val="2A2C65"/>
                </a:solidFill>
                <a:latin typeface="Calibri"/>
                <a:ea typeface="Calibri"/>
                <a:cs typeface="Calibri"/>
              </a:rPr>
              <a:t>Assemblies:</a:t>
            </a:r>
            <a:endParaRPr lang="en-GB" dirty="0">
              <a:solidFill>
                <a:srgbClr val="2A2C65"/>
              </a:solidFill>
              <a:latin typeface="Calibri"/>
              <a:ea typeface="Calibri"/>
              <a:cs typeface="Calibri"/>
            </a:endParaRPr>
          </a:p>
          <a:p>
            <a:pPr>
              <a:lnSpc>
                <a:spcPct val="115000"/>
              </a:lnSpc>
              <a:spcAft>
                <a:spcPts val="1000"/>
              </a:spcAft>
            </a:pPr>
            <a:r>
              <a:rPr lang="en-GB" dirty="0">
                <a:latin typeface="Calibri"/>
                <a:ea typeface="Calibri"/>
                <a:cs typeface="Calibri"/>
              </a:rPr>
              <a:t>Year 3 have their assembly on </a:t>
            </a:r>
            <a:r>
              <a:rPr lang="en-GB" b="1" dirty="0">
                <a:latin typeface="Calibri"/>
                <a:ea typeface="Calibri"/>
                <a:cs typeface="Calibri"/>
              </a:rPr>
              <a:t>Thursday 15th October 2025 at 2:55pm</a:t>
            </a:r>
            <a:r>
              <a:rPr lang="en-GB" dirty="0">
                <a:latin typeface="Calibri"/>
                <a:ea typeface="Calibri"/>
                <a:cs typeface="Calibri"/>
              </a:rPr>
              <a:t>. Please come to see the great work we have been doing.</a:t>
            </a:r>
          </a:p>
          <a:p>
            <a:pPr lvl="0">
              <a:lnSpc>
                <a:spcPct val="115000"/>
              </a:lnSpc>
              <a:spcAft>
                <a:spcPts val="1000"/>
              </a:spcAft>
              <a:tabLst>
                <a:tab pos="180340" algn="l"/>
              </a:tabLst>
            </a:pPr>
            <a:endParaRPr lang="en-GB" dirty="0">
              <a:latin typeface="Calibri" panose="020F0502020204030204" pitchFamily="34" charset="0"/>
              <a:cs typeface="Calibri" panose="020F0502020204030204" pitchFamily="34" charset="0"/>
            </a:endParaRPr>
          </a:p>
        </p:txBody>
      </p:sp>
      <p:sp>
        <p:nvSpPr>
          <p:cNvPr id="4" name="object 18">
            <a:extLst>
              <a:ext uri="{FF2B5EF4-FFF2-40B4-BE49-F238E27FC236}">
                <a16:creationId xmlns:a16="http://schemas.microsoft.com/office/drawing/2014/main" id="{D853F52E-C62B-AF19-89D3-AFB9BBE577FF}"/>
              </a:ext>
            </a:extLst>
          </p:cNvPr>
          <p:cNvSpPr txBox="1"/>
          <p:nvPr/>
        </p:nvSpPr>
        <p:spPr>
          <a:xfrm>
            <a:off x="603250" y="1570847"/>
            <a:ext cx="3301174" cy="402033"/>
          </a:xfrm>
          <a:prstGeom prst="rect">
            <a:avLst/>
          </a:prstGeom>
        </p:spPr>
        <p:txBody>
          <a:bodyPr vert="horz" wrap="square" lIns="0" tIns="17145" rIns="0" bIns="0" rtlCol="0">
            <a:spAutoFit/>
          </a:bodyPr>
          <a:lstStyle/>
          <a:p>
            <a:pPr marL="12700">
              <a:lnSpc>
                <a:spcPct val="100000"/>
              </a:lnSpc>
              <a:spcBef>
                <a:spcPts val="135"/>
              </a:spcBef>
            </a:pPr>
            <a:r>
              <a:rPr lang="en-GB" sz="2500" b="1" spc="-55" dirty="0">
                <a:solidFill>
                  <a:srgbClr val="2A2C65"/>
                </a:solidFill>
                <a:latin typeface="Lato" panose="020F0502020204030203" pitchFamily="34" charset="0"/>
                <a:ea typeface="Lato" panose="020F0502020204030203" pitchFamily="34" charset="0"/>
                <a:cs typeface="Lato" panose="020F0502020204030203" pitchFamily="34" charset="0"/>
              </a:rPr>
              <a:t>Our Curriculum </a:t>
            </a:r>
            <a:endParaRPr lang="en-GB" sz="1300" b="1" dirty="0">
              <a:solidFill>
                <a:srgbClr val="2A2C65"/>
              </a:solidFill>
              <a:latin typeface="Lato" panose="020F0502020204030203" pitchFamily="34" charset="0"/>
              <a:ea typeface="Lato" panose="020F0502020204030203" pitchFamily="34" charset="0"/>
              <a:cs typeface="Lato" panose="020F0502020204030203" pitchFamily="34" charset="0"/>
            </a:endParaRPr>
          </a:p>
        </p:txBody>
      </p:sp>
      <p:pic>
        <p:nvPicPr>
          <p:cNvPr id="5" name="Picture 4">
            <a:extLst>
              <a:ext uri="{FF2B5EF4-FFF2-40B4-BE49-F238E27FC236}">
                <a16:creationId xmlns:a16="http://schemas.microsoft.com/office/drawing/2014/main" id="{BA2403C9-F2F7-5254-D246-E2AD8BB45A42}"/>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60325"/>
            <a:ext cx="20104101" cy="173811"/>
          </a:xfrm>
          <a:prstGeom prst="rect">
            <a:avLst/>
          </a:prstGeom>
        </p:spPr>
      </p:pic>
      <p:sp>
        <p:nvSpPr>
          <p:cNvPr id="6" name="object 22">
            <a:extLst>
              <a:ext uri="{FF2B5EF4-FFF2-40B4-BE49-F238E27FC236}">
                <a16:creationId xmlns:a16="http://schemas.microsoft.com/office/drawing/2014/main" id="{8C704C6C-3CA5-AF6D-5DB7-84E852130F98}"/>
              </a:ext>
            </a:extLst>
          </p:cNvPr>
          <p:cNvSpPr/>
          <p:nvPr/>
        </p:nvSpPr>
        <p:spPr>
          <a:xfrm>
            <a:off x="679450" y="1410970"/>
            <a:ext cx="838200" cy="52705"/>
          </a:xfrm>
          <a:custGeom>
            <a:avLst/>
            <a:gdLst/>
            <a:ahLst/>
            <a:cxnLst/>
            <a:rect l="l" t="t" r="r" b="b"/>
            <a:pathLst>
              <a:path w="838200" h="52705">
                <a:moveTo>
                  <a:pt x="0" y="52354"/>
                </a:moveTo>
                <a:lnTo>
                  <a:pt x="0" y="0"/>
                </a:lnTo>
                <a:lnTo>
                  <a:pt x="837670" y="0"/>
                </a:lnTo>
                <a:lnTo>
                  <a:pt x="837670" y="52354"/>
                </a:lnTo>
                <a:lnTo>
                  <a:pt x="0" y="52354"/>
                </a:lnTo>
                <a:close/>
              </a:path>
            </a:pathLst>
          </a:custGeom>
          <a:solidFill>
            <a:srgbClr val="2A2C65">
              <a:alpha val="50000"/>
            </a:srgbClr>
          </a:solidFill>
        </p:spPr>
        <p:txBody>
          <a:bodyPr wrap="square" lIns="0" tIns="0" rIns="0" bIns="0" rtlCol="0"/>
          <a:lstStyle/>
          <a:p>
            <a:endParaRPr dirty="0">
              <a:highlight>
                <a:srgbClr val="2A2C65"/>
              </a:highlight>
              <a:latin typeface="Lato" panose="020F0502020204030203" pitchFamily="34" charset="0"/>
              <a:ea typeface="Lato" panose="020F0502020204030203" pitchFamily="34" charset="0"/>
              <a:cs typeface="Lato" panose="020F0502020204030203" pitchFamily="34" charset="0"/>
            </a:endParaRPr>
          </a:p>
        </p:txBody>
      </p:sp>
      <p:sp>
        <p:nvSpPr>
          <p:cNvPr id="7" name="object 24">
            <a:extLst>
              <a:ext uri="{FF2B5EF4-FFF2-40B4-BE49-F238E27FC236}">
                <a16:creationId xmlns:a16="http://schemas.microsoft.com/office/drawing/2014/main" id="{021C8E44-73AA-2842-4FFF-E7CB267137DF}"/>
              </a:ext>
            </a:extLst>
          </p:cNvPr>
          <p:cNvSpPr txBox="1">
            <a:spLocks/>
          </p:cNvSpPr>
          <p:nvPr/>
        </p:nvSpPr>
        <p:spPr>
          <a:xfrm>
            <a:off x="119987" y="327216"/>
            <a:ext cx="9932062" cy="750847"/>
          </a:xfrm>
          <a:prstGeom prst="rect">
            <a:avLst/>
          </a:prstGeom>
        </p:spPr>
        <p:txBody>
          <a:bodyPr vert="horz" wrap="square" lIns="0" tIns="12065" rIns="0" bIns="0" rtlCol="0" anchor="b">
            <a:spAutoFit/>
          </a:bodyPr>
          <a:lstStyle>
            <a:lvl1pPr algn="ctr" defTabSz="1657575" rtl="0" eaLnBrk="1" latinLnBrk="0" hangingPunct="1">
              <a:lnSpc>
                <a:spcPct val="90000"/>
              </a:lnSpc>
              <a:spcBef>
                <a:spcPct val="0"/>
              </a:spcBef>
              <a:buNone/>
              <a:defRPr sz="9894" kern="1200">
                <a:solidFill>
                  <a:schemeClr val="tx1"/>
                </a:solidFill>
                <a:latin typeface="Lato" panose="020F0502020204030203" pitchFamily="34" charset="0"/>
                <a:ea typeface="Lato" panose="020F0502020204030203" pitchFamily="34" charset="0"/>
                <a:cs typeface="Lato" panose="020F0502020204030203" pitchFamily="34" charset="0"/>
              </a:defRPr>
            </a:lvl1pPr>
          </a:lstStyle>
          <a:p>
            <a:pPr marL="12700">
              <a:lnSpc>
                <a:spcPct val="100000"/>
              </a:lnSpc>
              <a:spcBef>
                <a:spcPts val="95"/>
              </a:spcBef>
            </a:pPr>
            <a:r>
              <a:rPr lang="en-US" sz="4800" spc="10" dirty="0">
                <a:latin typeface="Lato"/>
                <a:ea typeface="Lato"/>
                <a:cs typeface="Lato"/>
              </a:rPr>
              <a:t>Year 3 Autumn Curriculum 2026</a:t>
            </a:r>
            <a:endParaRPr lang="en-US" sz="4800" spc="45" dirty="0"/>
          </a:p>
        </p:txBody>
      </p:sp>
      <p:sp>
        <p:nvSpPr>
          <p:cNvPr id="8" name="object 6">
            <a:extLst>
              <a:ext uri="{FF2B5EF4-FFF2-40B4-BE49-F238E27FC236}">
                <a16:creationId xmlns:a16="http://schemas.microsoft.com/office/drawing/2014/main" id="{9EA6BE6C-539C-2162-A7EE-34D15B760643}"/>
              </a:ext>
            </a:extLst>
          </p:cNvPr>
          <p:cNvSpPr txBox="1"/>
          <p:nvPr/>
        </p:nvSpPr>
        <p:spPr>
          <a:xfrm>
            <a:off x="10052049" y="163959"/>
            <a:ext cx="8936678" cy="10738324"/>
          </a:xfrm>
          <a:prstGeom prst="rect">
            <a:avLst/>
          </a:prstGeom>
        </p:spPr>
        <p:txBody>
          <a:bodyPr vert="horz" wrap="square" lIns="0" tIns="17145" rIns="0" bIns="0" rtlCol="0" anchor="t">
            <a:spAutoFit/>
          </a:bodyPr>
          <a:lstStyle/>
          <a:p>
            <a:pPr>
              <a:lnSpc>
                <a:spcPct val="115000"/>
              </a:lnSpc>
              <a:spcAft>
                <a:spcPts val="1000"/>
              </a:spcAft>
            </a:pPr>
            <a:r>
              <a:rPr lang="en-GB" dirty="0">
                <a:latin typeface="Calibri" panose="020F0502020204030204" pitchFamily="34" charset="0"/>
                <a:cs typeface="Calibri" panose="020F0502020204030204" pitchFamily="34" charset="0"/>
              </a:rPr>
              <a:t>Reading: </a:t>
            </a:r>
          </a:p>
          <a:p>
            <a:pPr marL="342900" lvl="0" indent="-342900">
              <a:lnSpc>
                <a:spcPct val="115000"/>
              </a:lnSpc>
              <a:buFont typeface="Symbol" panose="05050102010706020507" pitchFamily="18" charset="2"/>
              <a:buChar char=""/>
            </a:pPr>
            <a:r>
              <a:rPr lang="en-GB" dirty="0">
                <a:latin typeface="Calibri" panose="020F0502020204030204" pitchFamily="34" charset="0"/>
                <a:cs typeface="Calibri" panose="020F0502020204030204" pitchFamily="34" charset="0"/>
              </a:rPr>
              <a:t>We will be continuing to use the Destination Reader program to help develop children’s comprehension of texts.</a:t>
            </a:r>
          </a:p>
          <a:p>
            <a:pPr marL="342900" indent="-342900">
              <a:lnSpc>
                <a:spcPct val="115000"/>
              </a:lnSpc>
              <a:buFont typeface="Symbol" panose="05050102010706020507" pitchFamily="18" charset="2"/>
              <a:buChar char=""/>
            </a:pPr>
            <a:r>
              <a:rPr lang="en-GB" dirty="0">
                <a:latin typeface="Calibri"/>
                <a:ea typeface="Calibri"/>
                <a:cs typeface="Calibri"/>
              </a:rPr>
              <a:t>Please read with your child as often as possible. There will be a reading challenge bookmark that will be given to your child each week and this is to be uploaded to seesaw with evidence of the completed challenges, where your child’s class teacher will monitor their reading. </a:t>
            </a:r>
          </a:p>
          <a:p>
            <a:pPr>
              <a:lnSpc>
                <a:spcPct val="115000"/>
              </a:lnSpc>
              <a:spcAft>
                <a:spcPts val="1000"/>
              </a:spcAft>
            </a:pPr>
            <a:r>
              <a:rPr lang="en-GB" dirty="0">
                <a:latin typeface="Calibri" panose="020F0502020204030204" pitchFamily="34" charset="0"/>
                <a:cs typeface="Calibri" panose="020F0502020204030204" pitchFamily="34" charset="0"/>
              </a:rPr>
              <a:t>Maths:</a:t>
            </a:r>
          </a:p>
          <a:p>
            <a:pPr marL="342900" lvl="0" indent="-342900">
              <a:lnSpc>
                <a:spcPct val="115000"/>
              </a:lnSpc>
              <a:buFont typeface="Symbol" panose="05050102010706020507" pitchFamily="18" charset="2"/>
              <a:buChar char=""/>
            </a:pPr>
            <a:r>
              <a:rPr lang="en-GB" dirty="0">
                <a:latin typeface="Calibri"/>
                <a:ea typeface="Calibri"/>
                <a:cs typeface="Calibri"/>
              </a:rPr>
              <a:t>Mastery of place value</a:t>
            </a:r>
          </a:p>
          <a:p>
            <a:pPr marL="342900" lvl="0" indent="-342900">
              <a:lnSpc>
                <a:spcPct val="115000"/>
              </a:lnSpc>
              <a:buFont typeface="Symbol" panose="05050102010706020507" pitchFamily="18" charset="2"/>
              <a:buChar char=""/>
            </a:pPr>
            <a:r>
              <a:rPr lang="en-GB" dirty="0">
                <a:latin typeface="Calibri"/>
                <a:ea typeface="Calibri"/>
                <a:cs typeface="Calibri"/>
              </a:rPr>
              <a:t>Addition and Subtraction</a:t>
            </a:r>
          </a:p>
          <a:p>
            <a:pPr marL="342900" lvl="0" indent="-342900">
              <a:lnSpc>
                <a:spcPct val="115000"/>
              </a:lnSpc>
              <a:buFont typeface="Symbol" panose="05050102010706020507" pitchFamily="18" charset="2"/>
              <a:buChar char=""/>
            </a:pPr>
            <a:r>
              <a:rPr lang="en-GB" dirty="0">
                <a:latin typeface="Calibri"/>
                <a:ea typeface="Calibri"/>
                <a:cs typeface="Calibri"/>
              </a:rPr>
              <a:t>Multiplication and Division - Weekly times table tests</a:t>
            </a:r>
          </a:p>
          <a:p>
            <a:pPr marL="342900" lvl="0" indent="-342900">
              <a:lnSpc>
                <a:spcPct val="115000"/>
              </a:lnSpc>
              <a:buFont typeface="Symbol" panose="05050102010706020507" pitchFamily="18" charset="2"/>
              <a:buChar char=""/>
            </a:pPr>
            <a:r>
              <a:rPr lang="en-GB" dirty="0">
                <a:latin typeface="Calibri"/>
                <a:ea typeface="Calibri"/>
                <a:cs typeface="Calibri"/>
              </a:rPr>
              <a:t>Worded Problems</a:t>
            </a:r>
          </a:p>
          <a:p>
            <a:pPr marL="342900" lvl="0" indent="-342900">
              <a:lnSpc>
                <a:spcPct val="115000"/>
              </a:lnSpc>
              <a:spcAft>
                <a:spcPts val="1000"/>
              </a:spcAft>
              <a:buFont typeface="Symbol" panose="05050102010706020507" pitchFamily="18" charset="2"/>
              <a:buChar char=""/>
            </a:pPr>
            <a:r>
              <a:rPr lang="en-GB" dirty="0">
                <a:latin typeface="Calibri"/>
                <a:ea typeface="Calibri"/>
                <a:cs typeface="Calibri"/>
              </a:rPr>
              <a:t>Please use the school’s calculation policy, available on the website, to support your child</a:t>
            </a:r>
          </a:p>
          <a:p>
            <a:pPr>
              <a:lnSpc>
                <a:spcPct val="115000"/>
              </a:lnSpc>
              <a:spcAft>
                <a:spcPts val="1000"/>
              </a:spcAft>
            </a:pPr>
            <a:r>
              <a:rPr lang="en-GB" sz="1800" b="1" dirty="0">
                <a:effectLst/>
                <a:latin typeface="Calibri" panose="020F0502020204030204" pitchFamily="34" charset="0"/>
                <a:ea typeface="Calibri" panose="020F0502020204030204" pitchFamily="34" charset="0"/>
                <a:cs typeface="Calibri" panose="020F0502020204030204" pitchFamily="34" charset="0"/>
              </a:rPr>
              <a:t>Homework</a:t>
            </a:r>
            <a:r>
              <a:rPr lang="en-GB" sz="1800" b="1" dirty="0">
                <a:effectLst/>
                <a:latin typeface="Calibri" panose="020F0502020204030204" pitchFamily="34" charset="0"/>
                <a:ea typeface="Calibri" panose="020F0502020204030204" pitchFamily="34" charset="0"/>
                <a:cs typeface="Times New Roman" panose="02020603050405020304" pitchFamily="18" charset="0"/>
              </a:rPr>
              <a:t>:</a:t>
            </a:r>
          </a:p>
          <a:p>
            <a:pPr>
              <a:lnSpc>
                <a:spcPct val="115000"/>
              </a:lnSpc>
              <a:spcAft>
                <a:spcPts val="1000"/>
              </a:spcAft>
            </a:pPr>
            <a:r>
              <a:rPr lang="en-GB" dirty="0">
                <a:latin typeface="Calibri"/>
                <a:ea typeface="Calibri"/>
                <a:cs typeface="Calibri"/>
              </a:rPr>
              <a:t>Homework will be set each Friday, and children must submit their work by the following Wednesday.   If you are not able to access Seesaw, please inform the class teacher.  There will be 3 pieces of homework set each week: Reading Challenges, TTRS and Spellings. </a:t>
            </a:r>
          </a:p>
          <a:p>
            <a:pPr marL="0" marR="0" indent="0" algn="l">
              <a:lnSpc>
                <a:spcPct val="119000"/>
              </a:lnSpc>
              <a:spcBef>
                <a:spcPts val="0"/>
              </a:spcBef>
              <a:spcAft>
                <a:spcPts val="600"/>
              </a:spcAft>
            </a:pPr>
            <a:r>
              <a:rPr lang="en-GB" b="1" dirty="0">
                <a:latin typeface="Calibri" panose="020F0502020204030204" pitchFamily="34" charset="0"/>
                <a:cs typeface="Calibri" panose="020F0502020204030204" pitchFamily="34" charset="0"/>
              </a:rPr>
              <a:t>PE</a:t>
            </a:r>
            <a:r>
              <a:rPr lang="en-GB" dirty="0">
                <a:latin typeface="Calibri" panose="020F0502020204030204" pitchFamily="34" charset="0"/>
                <a:cs typeface="Calibri" panose="020F0502020204030204" pitchFamily="34" charset="0"/>
              </a:rPr>
              <a:t>: </a:t>
            </a:r>
            <a:r>
              <a:rPr lang="en-US" dirty="0">
                <a:latin typeface="Calibri" panose="020F0502020204030204" pitchFamily="34" charset="0"/>
                <a:cs typeface="Calibri" panose="020F0502020204030204" pitchFamily="34" charset="0"/>
              </a:rPr>
              <a:t>Children should come to school wearing their PE kit on PE days. </a:t>
            </a:r>
          </a:p>
          <a:p>
            <a:pPr>
              <a:lnSpc>
                <a:spcPct val="119000"/>
              </a:lnSpc>
              <a:spcAft>
                <a:spcPts val="600"/>
              </a:spcAft>
            </a:pPr>
            <a:r>
              <a:rPr lang="en-US" b="1" kern="1400" dirty="0">
                <a:solidFill>
                  <a:schemeClr val="bg2">
                    <a:lumMod val="10000"/>
                  </a:schemeClr>
                </a:solidFill>
                <a:latin typeface="Calibri"/>
                <a:ea typeface="Calibri"/>
                <a:cs typeface="Calibri"/>
              </a:rPr>
              <a:t>Cowell: Mon</a:t>
            </a:r>
            <a:r>
              <a:rPr lang="en-US" b="1" dirty="0">
                <a:solidFill>
                  <a:schemeClr val="bg2">
                    <a:lumMod val="10000"/>
                  </a:schemeClr>
                </a:solidFill>
                <a:latin typeface="Calibri"/>
                <a:ea typeface="Calibri"/>
                <a:cs typeface="Calibri"/>
              </a:rPr>
              <a:t> &amp; Fri</a:t>
            </a:r>
          </a:p>
          <a:p>
            <a:pPr>
              <a:lnSpc>
                <a:spcPct val="119000"/>
              </a:lnSpc>
              <a:spcAft>
                <a:spcPts val="600"/>
              </a:spcAft>
            </a:pPr>
            <a:r>
              <a:rPr lang="en-US" b="1" kern="1400" dirty="0">
                <a:solidFill>
                  <a:schemeClr val="bg2">
                    <a:lumMod val="10000"/>
                  </a:schemeClr>
                </a:solidFill>
                <a:latin typeface="Calibri"/>
                <a:ea typeface="Calibri"/>
                <a:cs typeface="Calibri"/>
              </a:rPr>
              <a:t>Rowling: Thu &amp; Fri</a:t>
            </a:r>
          </a:p>
          <a:p>
            <a:pPr>
              <a:lnSpc>
                <a:spcPct val="119000"/>
              </a:lnSpc>
              <a:spcAft>
                <a:spcPts val="600"/>
              </a:spcAft>
            </a:pPr>
            <a:r>
              <a:rPr lang="en-US" dirty="0">
                <a:latin typeface="Calibri"/>
                <a:ea typeface="Calibri"/>
                <a:cs typeface="Calibri"/>
              </a:rPr>
              <a:t>PE lessons may be indoors or outdoors, so please ensure they have suitable shoes and warm clothes. Please follow the school guidelines for PE kits: navy  tracksuit bottoms, navy jumpers and white t-shirts. </a:t>
            </a:r>
          </a:p>
          <a:p>
            <a:pPr marL="0" marR="0" indent="0" algn="l">
              <a:lnSpc>
                <a:spcPct val="119000"/>
              </a:lnSpc>
              <a:spcBef>
                <a:spcPts val="0"/>
              </a:spcBef>
              <a:spcAft>
                <a:spcPts val="600"/>
              </a:spcAft>
            </a:pPr>
            <a:endParaRPr lang="en-US" dirty="0">
              <a:latin typeface="Calibri" panose="020F0502020204030204" pitchFamily="34" charset="0"/>
              <a:ea typeface="Calibri"/>
              <a:cs typeface="Calibri" panose="020F0502020204030204" pitchFamily="34" charset="0"/>
            </a:endParaRPr>
          </a:p>
          <a:p>
            <a:pPr>
              <a:lnSpc>
                <a:spcPct val="115000"/>
              </a:lnSpc>
              <a:spcAft>
                <a:spcPts val="1000"/>
              </a:spcAft>
            </a:pPr>
            <a:r>
              <a:rPr lang="en-US" b="1" dirty="0">
                <a:latin typeface="Calibri" panose="020F0502020204030204" pitchFamily="34" charset="0"/>
                <a:cs typeface="Calibri" panose="020F0502020204030204" pitchFamily="34" charset="0"/>
              </a:rPr>
              <a:t>Lost property: </a:t>
            </a:r>
          </a:p>
          <a:p>
            <a:pPr marL="285750" indent="-285750">
              <a:lnSpc>
                <a:spcPct val="115000"/>
              </a:lnSpc>
              <a:spcAft>
                <a:spcPts val="1000"/>
              </a:spcAft>
              <a:buFont typeface="Arial" panose="020B0604020202020204" pitchFamily="34" charset="0"/>
              <a:buChar char="•"/>
            </a:pPr>
            <a:r>
              <a:rPr lang="en-US" dirty="0">
                <a:latin typeface="Calibri"/>
                <a:ea typeface="Calibri"/>
                <a:cs typeface="Calibri"/>
              </a:rPr>
              <a:t>Please name all of your child’s things to help us to keep them safe. If they have lost items please speak to your class teacher. </a:t>
            </a:r>
          </a:p>
          <a:p>
            <a:pPr marL="0" marR="0" indent="0" algn="l">
              <a:lnSpc>
                <a:spcPct val="119000"/>
              </a:lnSpc>
              <a:spcBef>
                <a:spcPts val="0"/>
              </a:spcBef>
              <a:spcAft>
                <a:spcPts val="600"/>
              </a:spcAft>
            </a:pPr>
            <a:endParaRPr lang="en-US" sz="1800" kern="1400" dirty="0">
              <a:ln>
                <a:noFill/>
              </a:ln>
              <a:solidFill>
                <a:srgbClr val="000000"/>
              </a:solidFill>
              <a:effectLst/>
              <a:latin typeface="Calibri" panose="020F0502020204030204" pitchFamily="34" charset="0"/>
            </a:endParaRPr>
          </a:p>
          <a:p>
            <a:pPr marL="12700">
              <a:lnSpc>
                <a:spcPct val="150000"/>
              </a:lnSpc>
              <a:spcBef>
                <a:spcPts val="135"/>
              </a:spcBef>
            </a:pPr>
            <a:r>
              <a:rPr lang="en-GB" sz="1700" dirty="0">
                <a:latin typeface="Lato" panose="020F0502020204030203" pitchFamily="34" charset="0"/>
                <a:ea typeface="Lato" panose="020F0502020204030203" pitchFamily="34" charset="0"/>
                <a:cs typeface="Lato" panose="020F0502020204030203" pitchFamily="34" charset="0"/>
              </a:rPr>
              <a:t>.</a:t>
            </a:r>
            <a:endParaRPr sz="1700" dirty="0">
              <a:solidFill>
                <a:srgbClr val="2A2C65"/>
              </a:solidFill>
              <a:latin typeface="Lato" panose="020F0502020204030203"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2111408863"/>
      </p:ext>
    </p:extLst>
  </p:cSld>
  <p:clrMapOvr>
    <a:masterClrMapping/>
  </p:clrMapOvr>
</p:sld>
</file>

<file path=ppt/theme/theme1.xml><?xml version="1.0" encoding="utf-8"?>
<a:theme xmlns:a="http://schemas.openxmlformats.org/drawingml/2006/main" name="1_Office Theme">
  <a:themeElements>
    <a:clrScheme name="PKAT">
      <a:dk1>
        <a:srgbClr val="2A2C65"/>
      </a:dk1>
      <a:lt1>
        <a:srgbClr val="FFFFFF"/>
      </a:lt1>
      <a:dk2>
        <a:srgbClr val="44546A"/>
      </a:dk2>
      <a:lt2>
        <a:srgbClr val="E7E6E6"/>
      </a:lt2>
      <a:accent1>
        <a:srgbClr val="00592A"/>
      </a:accent1>
      <a:accent2>
        <a:srgbClr val="E1791D"/>
      </a:accent2>
      <a:accent3>
        <a:srgbClr val="A31A6D"/>
      </a:accent3>
      <a:accent4>
        <a:srgbClr val="C0162C"/>
      </a:accent4>
      <a:accent5>
        <a:srgbClr val="E1791D"/>
      </a:accent5>
      <a:accent6>
        <a:srgbClr val="70AD47"/>
      </a:accent6>
      <a:hlink>
        <a:srgbClr val="2A2B65"/>
      </a:hlink>
      <a:folHlink>
        <a:srgbClr val="A31A6D"/>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fe9c093d-aa41-478f-be6b-e7e20e8ebaed" xsi:nil="true"/>
    <lcf76f155ced4ddcb4097134ff3c332f xmlns="1884bc77-6208-46bc-8ca1-f8e0ebd7cfa8">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BBD983BC7031D43A9B316B3EE7E1C49" ma:contentTypeVersion="15" ma:contentTypeDescription="Create a new document." ma:contentTypeScope="" ma:versionID="b3d19aa8f9b877ae977faa6547d7ff4a">
  <xsd:schema xmlns:xsd="http://www.w3.org/2001/XMLSchema" xmlns:xs="http://www.w3.org/2001/XMLSchema" xmlns:p="http://schemas.microsoft.com/office/2006/metadata/properties" xmlns:ns2="1884bc77-6208-46bc-8ca1-f8e0ebd7cfa8" xmlns:ns3="fe9c093d-aa41-478f-be6b-e7e20e8ebaed" targetNamespace="http://schemas.microsoft.com/office/2006/metadata/properties" ma:root="true" ma:fieldsID="7297f9403286fe406b6fab0a6a2adf56" ns2:_="" ns3:_="">
    <xsd:import namespace="1884bc77-6208-46bc-8ca1-f8e0ebd7cfa8"/>
    <xsd:import namespace="fe9c093d-aa41-478f-be6b-e7e20e8ebaed"/>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3:SharedWithUsers" minOccurs="0"/>
                <xsd:element ref="ns3:SharedWithDetails" minOccurs="0"/>
                <xsd:element ref="ns2:MediaServiceSearchPropertie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84bc77-6208-46bc-8ca1-f8e0ebd7cf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f46434c4-145a-47ed-8d61-0146e708eabd" ma:termSetId="09814cd3-568e-fe90-9814-8d621ff8fb84" ma:anchorId="fba54fb3-c3e1-fe81-a776-ca4b69148c4d" ma:open="true" ma:isKeyword="false">
      <xsd:complexType>
        <xsd:sequence>
          <xsd:element ref="pc:Terms" minOccurs="0" maxOccurs="1"/>
        </xsd:sequence>
      </xsd:complex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e9c093d-aa41-478f-be6b-e7e20e8ebaed"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a7224fc3-dce8-45ae-85db-2a0c4baabf4f}" ma:internalName="TaxCatchAll" ma:showField="CatchAllData" ma:web="fe9c093d-aa41-478f-be6b-e7e20e8ebaed">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2D7F81D-E11B-4FAC-BEDD-7BD5D47E0398}">
  <ds:schemaRefs>
    <ds:schemaRef ds:uri="http://schemas.microsoft.com/sharepoint/v3/contenttype/forms"/>
  </ds:schemaRefs>
</ds:datastoreItem>
</file>

<file path=customXml/itemProps2.xml><?xml version="1.0" encoding="utf-8"?>
<ds:datastoreItem xmlns:ds="http://schemas.openxmlformats.org/officeDocument/2006/customXml" ds:itemID="{892F18CE-0664-4747-9A36-DB6272ADADB8}">
  <ds:schemaRefs>
    <ds:schemaRef ds:uri="http://schemas.openxmlformats.org/package/2006/metadata/core-properties"/>
    <ds:schemaRef ds:uri="http://schemas.microsoft.com/office/2006/metadata/properties"/>
    <ds:schemaRef ds:uri="fe9c093d-aa41-478f-be6b-e7e20e8ebaed"/>
    <ds:schemaRef ds:uri="http://www.w3.org/XML/1998/namespace"/>
    <ds:schemaRef ds:uri="http://schemas.microsoft.com/office/2006/documentManagement/types"/>
    <ds:schemaRef ds:uri="1884bc77-6208-46bc-8ca1-f8e0ebd7cfa8"/>
    <ds:schemaRef ds:uri="http://purl.org/dc/dcmitype/"/>
    <ds:schemaRef ds:uri="http://purl.org/dc/terms/"/>
    <ds:schemaRef ds:uri="http://purl.org/dc/elements/1.1/"/>
    <ds:schemaRef ds:uri="http://schemas.microsoft.com/office/infopath/2007/PartnerControls"/>
  </ds:schemaRefs>
</ds:datastoreItem>
</file>

<file path=customXml/itemProps3.xml><?xml version="1.0" encoding="utf-8"?>
<ds:datastoreItem xmlns:ds="http://schemas.openxmlformats.org/officeDocument/2006/customXml" ds:itemID="{F1166B5F-25ED-4C84-93D4-23201B31910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84bc77-6208-46bc-8ca1-f8e0ebd7cfa8"/>
    <ds:schemaRef ds:uri="fe9c093d-aa41-478f-be6b-e7e20e8ebae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854</TotalTime>
  <Words>522</Words>
  <Application>Microsoft Office PowerPoint</Application>
  <PresentationFormat>Custom</PresentationFormat>
  <Paragraphs>44</Paragraphs>
  <Slides>2</Slides>
  <Notes>2</Notes>
  <HiddenSlides>0</HiddenSlides>
  <MMClips>0</MMClips>
  <ScaleCrop>false</ScaleCrop>
  <HeadingPairs>
    <vt:vector size="4" baseType="variant">
      <vt:variant>
        <vt:lpstr>Theme</vt:lpstr>
      </vt:variant>
      <vt:variant>
        <vt:i4>2</vt:i4>
      </vt:variant>
      <vt:variant>
        <vt:lpstr>Slide Titles</vt:lpstr>
      </vt:variant>
      <vt:variant>
        <vt:i4>2</vt:i4>
      </vt:variant>
    </vt:vector>
  </HeadingPairs>
  <TitlesOfParts>
    <vt:vector size="4" baseType="lpstr">
      <vt:lpstr>1_Office Theme</vt:lpstr>
      <vt:lpstr>Simple Light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Here’s a Bold Headline.</dc:title>
  <dc:creator>Matthew DEERE</dc:creator>
  <cp:lastModifiedBy>Natalie OXER</cp:lastModifiedBy>
  <cp:revision>98</cp:revision>
  <dcterms:created xsi:type="dcterms:W3CDTF">2021-06-07T11:40:55Z</dcterms:created>
  <dcterms:modified xsi:type="dcterms:W3CDTF">2026-09-22T20:14:02Z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0x0101005BBD983BC7031D43A9B316B3EE7E1C49</vt:lpwstr>
  </property>
  <property fmtid="{D5CDD505-2E9C-101B-9397-08002B2CF9AE}" pid="3" name="MediaServiceImageTags">
    <vt:lpwstr/>
  </property>
</Properties>
</file>