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82" r:id="rId4"/>
    <p:sldMasterId id="2147483794" r:id="rId5"/>
  </p:sldMasterIdLst>
  <p:notesMasterIdLst>
    <p:notesMasterId r:id="rId8"/>
  </p:notesMasterIdLst>
  <p:sldIdLst>
    <p:sldId id="265" r:id="rId6"/>
    <p:sldId id="264" r:id="rId7"/>
  </p:sldIdLst>
  <p:sldSz cx="20104100" cy="11309350"/>
  <p:notesSz cx="20104100" cy="113093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2A2C65"/>
    <a:srgbClr val="E17A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ED4C67-4798-ECEB-4057-EB03F608819E}" v="6" dt="2026-01-04T13:10:41.950"/>
    <p1510:client id="{F4192871-3048-AA2C-21FB-4CEEE9FCA704}" v="2" dt="2026-01-04T13:10:58.20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OXER" userId="S::noxer@tpa.keystrust.org::a99e8fb8-78fd-450b-bb40-e5ba3f9210e3" providerId="AD" clId="Web-{0CED4C67-4798-ECEB-4057-EB03F608819E}"/>
    <pc:docChg chg="modSld">
      <pc:chgData name="Natalie OXER" userId="S::noxer@tpa.keystrust.org::a99e8fb8-78fd-450b-bb40-e5ba3f9210e3" providerId="AD" clId="Web-{0CED4C67-4798-ECEB-4057-EB03F608819E}" dt="2026-01-04T13:10:41.950" v="5"/>
      <pc:docMkLst>
        <pc:docMk/>
      </pc:docMkLst>
      <pc:sldChg chg="addSp delSp modSp">
        <pc:chgData name="Natalie OXER" userId="S::noxer@tpa.keystrust.org::a99e8fb8-78fd-450b-bb40-e5ba3f9210e3" providerId="AD" clId="Web-{0CED4C67-4798-ECEB-4057-EB03F608819E}" dt="2026-01-04T13:10:41.950" v="5"/>
        <pc:sldMkLst>
          <pc:docMk/>
          <pc:sldMk cId="2111408863" sldId="264"/>
        </pc:sldMkLst>
        <pc:spChg chg="del">
          <ac:chgData name="Natalie OXER" userId="S::noxer@tpa.keystrust.org::a99e8fb8-78fd-450b-bb40-e5ba3f9210e3" providerId="AD" clId="Web-{0CED4C67-4798-ECEB-4057-EB03F608819E}" dt="2026-01-04T13:10:23.871" v="0"/>
          <ac:spMkLst>
            <pc:docMk/>
            <pc:sldMk cId="2111408863" sldId="264"/>
            <ac:spMk id="3" creationId="{0347BE99-1FED-3886-C016-1DDBCD87027A}"/>
          </ac:spMkLst>
        </pc:spChg>
        <pc:spChg chg="del">
          <ac:chgData name="Natalie OXER" userId="S::noxer@tpa.keystrust.org::a99e8fb8-78fd-450b-bb40-e5ba3f9210e3" providerId="AD" clId="Web-{0CED4C67-4798-ECEB-4057-EB03F608819E}" dt="2026-01-04T13:10:36.231" v="2"/>
          <ac:spMkLst>
            <pc:docMk/>
            <pc:sldMk cId="2111408863" sldId="264"/>
            <ac:spMk id="6" creationId="{C11D9AA4-F374-48C2-E0D9-8D4C77CBC136}"/>
          </ac:spMkLst>
        </pc:spChg>
        <pc:spChg chg="add">
          <ac:chgData name="Natalie OXER" userId="S::noxer@tpa.keystrust.org::a99e8fb8-78fd-450b-bb40-e5ba3f9210e3" providerId="AD" clId="Web-{0CED4C67-4798-ECEB-4057-EB03F608819E}" dt="2026-01-04T13:10:24.715" v="1"/>
          <ac:spMkLst>
            <pc:docMk/>
            <pc:sldMk cId="2111408863" sldId="264"/>
            <ac:spMk id="8" creationId="{F6AC9FC5-CF8A-F5AA-51FF-7CF4B51A1BDC}"/>
          </ac:spMkLst>
        </pc:spChg>
        <pc:spChg chg="add del mod">
          <ac:chgData name="Natalie OXER" userId="S::noxer@tpa.keystrust.org::a99e8fb8-78fd-450b-bb40-e5ba3f9210e3" providerId="AD" clId="Web-{0CED4C67-4798-ECEB-4057-EB03F608819E}" dt="2026-01-04T13:10:41.950" v="5"/>
          <ac:spMkLst>
            <pc:docMk/>
            <pc:sldMk cId="2111408863" sldId="264"/>
            <ac:spMk id="9" creationId="{1E9FDA80-D48F-EFCD-6BB1-44DFBF943F7D}"/>
          </ac:spMkLst>
        </pc:spChg>
      </pc:sldChg>
    </pc:docChg>
  </pc:docChgLst>
  <pc:docChgLst>
    <pc:chgData name="Natalie OXER" userId="S::noxer@tpa.keystrust.org::a99e8fb8-78fd-450b-bb40-e5ba3f9210e3" providerId="AD" clId="Web-{F4192871-3048-AA2C-21FB-4CEEE9FCA704}"/>
    <pc:docChg chg="modSld">
      <pc:chgData name="Natalie OXER" userId="S::noxer@tpa.keystrust.org::a99e8fb8-78fd-450b-bb40-e5ba3f9210e3" providerId="AD" clId="Web-{F4192871-3048-AA2C-21FB-4CEEE9FCA704}" dt="2026-01-04T13:10:58.202" v="1" actId="1076"/>
      <pc:docMkLst>
        <pc:docMk/>
      </pc:docMkLst>
      <pc:sldChg chg="addSp modSp">
        <pc:chgData name="Natalie OXER" userId="S::noxer@tpa.keystrust.org::a99e8fb8-78fd-450b-bb40-e5ba3f9210e3" providerId="AD" clId="Web-{F4192871-3048-AA2C-21FB-4CEEE9FCA704}" dt="2026-01-04T13:10:58.202" v="1" actId="1076"/>
        <pc:sldMkLst>
          <pc:docMk/>
          <pc:sldMk cId="2111408863" sldId="264"/>
        </pc:sldMkLst>
        <pc:spChg chg="add mod">
          <ac:chgData name="Natalie OXER" userId="S::noxer@tpa.keystrust.org::a99e8fb8-78fd-450b-bb40-e5ba3f9210e3" providerId="AD" clId="Web-{F4192871-3048-AA2C-21FB-4CEEE9FCA704}" dt="2026-01-04T13:10:58.202" v="1" actId="1076"/>
          <ac:spMkLst>
            <pc:docMk/>
            <pc:sldMk cId="2111408863" sldId="264"/>
            <ac:spMk id="10" creationId="{AA587DAF-E3F6-C62E-E97F-4451663FF761}"/>
          </ac:spMkLst>
        </pc:spChg>
      </pc:sldChg>
    </pc:docChg>
  </pc:docChgLst>
  <pc:docChgLst>
    <pc:chgData name="Natalie OXER" userId="a99e8fb8-78fd-450b-bb40-e5ba3f9210e3" providerId="ADAL" clId="{413CFCB2-FC15-4DE8-8E43-FAA1218BC2F8}"/>
    <pc:docChg chg="undo custSel modSld">
      <pc:chgData name="Natalie OXER" userId="a99e8fb8-78fd-450b-bb40-e5ba3f9210e3" providerId="ADAL" clId="{413CFCB2-FC15-4DE8-8E43-FAA1218BC2F8}" dt="2025-12-18T19:48:51.970" v="36" actId="20577"/>
      <pc:docMkLst>
        <pc:docMk/>
      </pc:docMkLst>
      <pc:sldChg chg="modSp mod">
        <pc:chgData name="Natalie OXER" userId="a99e8fb8-78fd-450b-bb40-e5ba3f9210e3" providerId="ADAL" clId="{413CFCB2-FC15-4DE8-8E43-FAA1218BC2F8}" dt="2025-12-18T19:48:51.970" v="36" actId="20577"/>
        <pc:sldMkLst>
          <pc:docMk/>
          <pc:sldMk cId="2111408863" sldId="264"/>
        </pc:sldMkLst>
        <pc:spChg chg="mod">
          <ac:chgData name="Natalie OXER" userId="a99e8fb8-78fd-450b-bb40-e5ba3f9210e3" providerId="ADAL" clId="{413CFCB2-FC15-4DE8-8E43-FAA1218BC2F8}" dt="2025-12-18T19:48:22.589" v="27" actId="20577"/>
          <ac:spMkLst>
            <pc:docMk/>
            <pc:sldMk cId="2111408863" sldId="264"/>
            <ac:spMk id="3" creationId="{0347BE99-1FED-3886-C016-1DDBCD87027A}"/>
          </ac:spMkLst>
        </pc:spChg>
        <pc:spChg chg="mod">
          <ac:chgData name="Natalie OXER" userId="a99e8fb8-78fd-450b-bb40-e5ba3f9210e3" providerId="ADAL" clId="{413CFCB2-FC15-4DE8-8E43-FAA1218BC2F8}" dt="2025-12-18T19:48:51.970" v="36" actId="20577"/>
          <ac:spMkLst>
            <pc:docMk/>
            <pc:sldMk cId="2111408863" sldId="264"/>
            <ac:spMk id="6" creationId="{C11D9AA4-F374-48C2-E0D9-8D4C77CBC136}"/>
          </ac:spMkLst>
        </pc:spChg>
        <pc:spChg chg="mod">
          <ac:chgData name="Natalie OXER" userId="a99e8fb8-78fd-450b-bb40-e5ba3f9210e3" providerId="ADAL" clId="{413CFCB2-FC15-4DE8-8E43-FAA1218BC2F8}" dt="2025-12-18T19:46:22.700" v="13" actId="20577"/>
          <ac:spMkLst>
            <pc:docMk/>
            <pc:sldMk cId="2111408863" sldId="264"/>
            <ac:spMk id="7" creationId="{B5F04FE2-E55B-4425-510A-1C4F021A907E}"/>
          </ac:spMkLst>
        </pc:spChg>
        <pc:spChg chg="mod">
          <ac:chgData name="Natalie OXER" userId="a99e8fb8-78fd-450b-bb40-e5ba3f9210e3" providerId="ADAL" clId="{413CFCB2-FC15-4DE8-8E43-FAA1218BC2F8}" dt="2025-12-18T19:48:45.071" v="31" actId="1076"/>
          <ac:spMkLst>
            <pc:docMk/>
            <pc:sldMk cId="2111408863" sldId="264"/>
            <ac:spMk id="55" creationId="{30E803B3-AC11-7029-8BAE-309381D71F6C}"/>
          </ac:spMkLst>
        </pc:spChg>
      </pc:sldChg>
      <pc:sldChg chg="modSp mod">
        <pc:chgData name="Natalie OXER" userId="a99e8fb8-78fd-450b-bb40-e5ba3f9210e3" providerId="ADAL" clId="{413CFCB2-FC15-4DE8-8E43-FAA1218BC2F8}" dt="2025-12-18T19:46:09.669" v="5" actId="20577"/>
        <pc:sldMkLst>
          <pc:docMk/>
          <pc:sldMk cId="550253309" sldId="265"/>
        </pc:sldMkLst>
        <pc:spChg chg="mod">
          <ac:chgData name="Natalie OXER" userId="a99e8fb8-78fd-450b-bb40-e5ba3f9210e3" providerId="ADAL" clId="{413CFCB2-FC15-4DE8-8E43-FAA1218BC2F8}" dt="2025-12-18T19:46:09.669" v="5" actId="20577"/>
          <ac:spMkLst>
            <pc:docMk/>
            <pc:sldMk cId="550253309" sldId="265"/>
            <ac:spMk id="5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5BECE6-3030-4175-A31A-7200AC28E35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24BDD-3A91-40CB-B6B6-B05EA1C6F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49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7F718D2B-30AF-344C-3873-9A5F5168D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>
            <a:extLst>
              <a:ext uri="{FF2B5EF4-FFF2-40B4-BE49-F238E27FC236}">
                <a16:creationId xmlns:a16="http://schemas.microsoft.com/office/drawing/2014/main" id="{CE5E52ED-14BA-A446-FA65-71C32BFACC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>
            <a:extLst>
              <a:ext uri="{FF2B5EF4-FFF2-40B4-BE49-F238E27FC236}">
                <a16:creationId xmlns:a16="http://schemas.microsoft.com/office/drawing/2014/main" id="{A9AAE9CF-4021-4D20-1A77-8A6BB787493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6589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4" y="1850860"/>
            <a:ext cx="15078075" cy="3937329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4" y="5940028"/>
            <a:ext cx="15078075" cy="2730474"/>
          </a:xfrm>
        </p:spPr>
        <p:txBody>
          <a:bodyPr/>
          <a:lstStyle>
            <a:lvl1pPr marL="0" indent="0" algn="ctr">
              <a:buNone/>
              <a:defRPr sz="3957"/>
            </a:lvl1pPr>
            <a:lvl2pPr marL="753865" indent="0" algn="ctr">
              <a:buNone/>
              <a:defRPr sz="3298"/>
            </a:lvl2pPr>
            <a:lvl3pPr marL="1507731" indent="0" algn="ctr">
              <a:buNone/>
              <a:defRPr sz="2968"/>
            </a:lvl3pPr>
            <a:lvl4pPr marL="2261594" indent="0" algn="ctr">
              <a:buNone/>
              <a:defRPr sz="2638"/>
            </a:lvl4pPr>
            <a:lvl5pPr marL="3015460" indent="0" algn="ctr">
              <a:buNone/>
              <a:defRPr sz="2638"/>
            </a:lvl5pPr>
            <a:lvl6pPr marL="3769325" indent="0" algn="ctr">
              <a:buNone/>
              <a:defRPr sz="2638"/>
            </a:lvl6pPr>
            <a:lvl7pPr marL="4523190" indent="0" algn="ctr">
              <a:buNone/>
              <a:defRPr sz="2638"/>
            </a:lvl7pPr>
            <a:lvl8pPr marL="5277056" indent="0" algn="ctr">
              <a:buNone/>
              <a:defRPr sz="2638"/>
            </a:lvl8pPr>
            <a:lvl9pPr marL="6030919" indent="0" algn="ctr">
              <a:buNone/>
              <a:defRPr sz="2638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48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384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86" y="2819486"/>
            <a:ext cx="17339786" cy="4704375"/>
          </a:xfrm>
        </p:spPr>
        <p:txBody>
          <a:bodyPr anchor="b"/>
          <a:lstStyle>
            <a:lvl1pPr>
              <a:defRPr sz="989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86" y="7568366"/>
            <a:ext cx="17339786" cy="2473919"/>
          </a:xfrm>
        </p:spPr>
        <p:txBody>
          <a:bodyPr/>
          <a:lstStyle>
            <a:lvl1pPr marL="0" indent="0">
              <a:buNone/>
              <a:defRPr sz="3957">
                <a:solidFill>
                  <a:schemeClr val="tx1">
                    <a:tint val="75000"/>
                  </a:schemeClr>
                </a:solidFill>
              </a:defRPr>
            </a:lvl1pPr>
            <a:lvl2pPr marL="753865" indent="0">
              <a:buNone/>
              <a:defRPr sz="3298">
                <a:solidFill>
                  <a:schemeClr val="tx1">
                    <a:tint val="75000"/>
                  </a:schemeClr>
                </a:solidFill>
              </a:defRPr>
            </a:lvl2pPr>
            <a:lvl3pPr marL="1507731" indent="0">
              <a:buNone/>
              <a:defRPr sz="2968">
                <a:solidFill>
                  <a:schemeClr val="tx1">
                    <a:tint val="75000"/>
                  </a:schemeClr>
                </a:solidFill>
              </a:defRPr>
            </a:lvl3pPr>
            <a:lvl4pPr marL="2261594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4pPr>
            <a:lvl5pPr marL="301546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5pPr>
            <a:lvl6pPr marL="3769325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6pPr>
            <a:lvl7pPr marL="452319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7pPr>
            <a:lvl8pPr marL="5277056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8pPr>
            <a:lvl9pPr marL="6030919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331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2158" y="3010592"/>
            <a:ext cx="8544243" cy="71756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7700" y="3010592"/>
            <a:ext cx="8544243" cy="71756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486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602119"/>
            <a:ext cx="17339786" cy="218595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4776" y="2772362"/>
            <a:ext cx="8504976" cy="1358692"/>
          </a:xfrm>
        </p:spPr>
        <p:txBody>
          <a:bodyPr anchor="b"/>
          <a:lstStyle>
            <a:lvl1pPr marL="0" indent="0">
              <a:buNone/>
              <a:defRPr sz="3957" b="1"/>
            </a:lvl1pPr>
            <a:lvl2pPr marL="753865" indent="0">
              <a:buNone/>
              <a:defRPr sz="3298" b="1"/>
            </a:lvl2pPr>
            <a:lvl3pPr marL="1507731" indent="0">
              <a:buNone/>
              <a:defRPr sz="2968" b="1"/>
            </a:lvl3pPr>
            <a:lvl4pPr marL="2261594" indent="0">
              <a:buNone/>
              <a:defRPr sz="2638" b="1"/>
            </a:lvl4pPr>
            <a:lvl5pPr marL="3015460" indent="0">
              <a:buNone/>
              <a:defRPr sz="2638" b="1"/>
            </a:lvl5pPr>
            <a:lvl6pPr marL="3769325" indent="0">
              <a:buNone/>
              <a:defRPr sz="2638" b="1"/>
            </a:lvl6pPr>
            <a:lvl7pPr marL="4523190" indent="0">
              <a:buNone/>
              <a:defRPr sz="2638" b="1"/>
            </a:lvl7pPr>
            <a:lvl8pPr marL="5277056" indent="0">
              <a:buNone/>
              <a:defRPr sz="2638" b="1"/>
            </a:lvl8pPr>
            <a:lvl9pPr marL="6030919" indent="0">
              <a:buNone/>
              <a:defRPr sz="263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4776" y="4131055"/>
            <a:ext cx="8504976" cy="607615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177702" y="2772362"/>
            <a:ext cx="8546861" cy="1358692"/>
          </a:xfrm>
        </p:spPr>
        <p:txBody>
          <a:bodyPr anchor="b"/>
          <a:lstStyle>
            <a:lvl1pPr marL="0" indent="0">
              <a:buNone/>
              <a:defRPr sz="3957" b="1"/>
            </a:lvl1pPr>
            <a:lvl2pPr marL="753865" indent="0">
              <a:buNone/>
              <a:defRPr sz="3298" b="1"/>
            </a:lvl2pPr>
            <a:lvl3pPr marL="1507731" indent="0">
              <a:buNone/>
              <a:defRPr sz="2968" b="1"/>
            </a:lvl3pPr>
            <a:lvl4pPr marL="2261594" indent="0">
              <a:buNone/>
              <a:defRPr sz="2638" b="1"/>
            </a:lvl4pPr>
            <a:lvl5pPr marL="3015460" indent="0">
              <a:buNone/>
              <a:defRPr sz="2638" b="1"/>
            </a:lvl5pPr>
            <a:lvl6pPr marL="3769325" indent="0">
              <a:buNone/>
              <a:defRPr sz="2638" b="1"/>
            </a:lvl6pPr>
            <a:lvl7pPr marL="4523190" indent="0">
              <a:buNone/>
              <a:defRPr sz="2638" b="1"/>
            </a:lvl7pPr>
            <a:lvl8pPr marL="5277056" indent="0">
              <a:buNone/>
              <a:defRPr sz="2638" b="1"/>
            </a:lvl8pPr>
            <a:lvl9pPr marL="6030919" indent="0">
              <a:buNone/>
              <a:defRPr sz="263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177702" y="4131055"/>
            <a:ext cx="8546861" cy="607615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107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537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44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6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6862" y="1628339"/>
            <a:ext cx="10177701" cy="8036969"/>
          </a:xfrm>
        </p:spPr>
        <p:txBody>
          <a:bodyPr/>
          <a:lstStyle>
            <a:lvl1pPr>
              <a:defRPr sz="5277"/>
            </a:lvl1pPr>
            <a:lvl2pPr>
              <a:defRPr sz="4617"/>
            </a:lvl2pPr>
            <a:lvl3pPr>
              <a:defRPr sz="3957"/>
            </a:lvl3pPr>
            <a:lvl4pPr>
              <a:defRPr sz="3298"/>
            </a:lvl4pPr>
            <a:lvl5pPr>
              <a:defRPr sz="3298"/>
            </a:lvl5pPr>
            <a:lvl6pPr>
              <a:defRPr sz="3298"/>
            </a:lvl6pPr>
            <a:lvl7pPr>
              <a:defRPr sz="3298"/>
            </a:lvl7pPr>
            <a:lvl8pPr>
              <a:defRPr sz="3298"/>
            </a:lvl8pPr>
            <a:lvl9pPr>
              <a:defRPr sz="3298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6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865" indent="0">
              <a:buNone/>
              <a:defRPr sz="2309"/>
            </a:lvl2pPr>
            <a:lvl3pPr marL="1507731" indent="0">
              <a:buNone/>
              <a:defRPr sz="1979"/>
            </a:lvl3pPr>
            <a:lvl4pPr marL="2261594" indent="0">
              <a:buNone/>
              <a:defRPr sz="1649"/>
            </a:lvl4pPr>
            <a:lvl5pPr marL="3015460" indent="0">
              <a:buNone/>
              <a:defRPr sz="1649"/>
            </a:lvl5pPr>
            <a:lvl6pPr marL="3769325" indent="0">
              <a:buNone/>
              <a:defRPr sz="1649"/>
            </a:lvl6pPr>
            <a:lvl7pPr marL="4523190" indent="0">
              <a:buNone/>
              <a:defRPr sz="1649"/>
            </a:lvl7pPr>
            <a:lvl8pPr marL="5277056" indent="0">
              <a:buNone/>
              <a:defRPr sz="1649"/>
            </a:lvl8pPr>
            <a:lvl9pPr marL="6030919" indent="0">
              <a:buNone/>
              <a:defRPr sz="164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016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6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46862" y="1628339"/>
            <a:ext cx="10177701" cy="8036969"/>
          </a:xfrm>
        </p:spPr>
        <p:txBody>
          <a:bodyPr anchor="t"/>
          <a:lstStyle>
            <a:lvl1pPr marL="0" indent="0">
              <a:buNone/>
              <a:defRPr sz="5277"/>
            </a:lvl1pPr>
            <a:lvl2pPr marL="753865" indent="0">
              <a:buNone/>
              <a:defRPr sz="4617"/>
            </a:lvl2pPr>
            <a:lvl3pPr marL="1507731" indent="0">
              <a:buNone/>
              <a:defRPr sz="3957"/>
            </a:lvl3pPr>
            <a:lvl4pPr marL="2261594" indent="0">
              <a:buNone/>
              <a:defRPr sz="3298"/>
            </a:lvl4pPr>
            <a:lvl5pPr marL="3015460" indent="0">
              <a:buNone/>
              <a:defRPr sz="3298"/>
            </a:lvl5pPr>
            <a:lvl6pPr marL="3769325" indent="0">
              <a:buNone/>
              <a:defRPr sz="3298"/>
            </a:lvl6pPr>
            <a:lvl7pPr marL="4523190" indent="0">
              <a:buNone/>
              <a:defRPr sz="3298"/>
            </a:lvl7pPr>
            <a:lvl8pPr marL="5277056" indent="0">
              <a:buNone/>
              <a:defRPr sz="3298"/>
            </a:lvl8pPr>
            <a:lvl9pPr marL="6030919" indent="0">
              <a:buNone/>
              <a:defRPr sz="3298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6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865" indent="0">
              <a:buNone/>
              <a:defRPr sz="2309"/>
            </a:lvl2pPr>
            <a:lvl3pPr marL="1507731" indent="0">
              <a:buNone/>
              <a:defRPr sz="1979"/>
            </a:lvl3pPr>
            <a:lvl4pPr marL="2261594" indent="0">
              <a:buNone/>
              <a:defRPr sz="1649"/>
            </a:lvl4pPr>
            <a:lvl5pPr marL="3015460" indent="0">
              <a:buNone/>
              <a:defRPr sz="1649"/>
            </a:lvl5pPr>
            <a:lvl6pPr marL="3769325" indent="0">
              <a:buNone/>
              <a:defRPr sz="1649"/>
            </a:lvl6pPr>
            <a:lvl7pPr marL="4523190" indent="0">
              <a:buNone/>
              <a:defRPr sz="1649"/>
            </a:lvl7pPr>
            <a:lvl8pPr marL="5277056" indent="0">
              <a:buNone/>
              <a:defRPr sz="1649"/>
            </a:lvl8pPr>
            <a:lvl9pPr marL="6030919" indent="0">
              <a:buNone/>
              <a:defRPr sz="164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5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71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386996" y="602119"/>
            <a:ext cx="4334947" cy="95841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2157" y="602119"/>
            <a:ext cx="12753538" cy="95841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5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85326" y="1637146"/>
            <a:ext cx="18733486" cy="4513186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1pPr>
            <a:lvl2pPr lvl="1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2pPr>
            <a:lvl3pPr lvl="2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3pPr>
            <a:lvl4pPr lvl="3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4pPr>
            <a:lvl5pPr lvl="4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5pPr>
            <a:lvl6pPr lvl="5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6pPr>
            <a:lvl7pPr lvl="6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7pPr>
            <a:lvl8pPr lvl="7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8pPr>
            <a:lvl9pPr lvl="8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85307" y="6231576"/>
            <a:ext cx="18733486" cy="1742741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731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85307" y="4729215"/>
            <a:ext cx="18733486" cy="1850921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130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85307" y="2534022"/>
            <a:ext cx="18733486" cy="7511862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502600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1005200" lvl="1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507800" lvl="2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2010400" lvl="3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513000" lvl="4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3015600" lvl="5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518200" lvl="6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4020800" lvl="7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523400" lvl="8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452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85307" y="2534022"/>
            <a:ext cx="8794225" cy="7511862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3078"/>
            </a:lvl1pPr>
            <a:lvl2pPr marL="1005200" lvl="1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2pPr>
            <a:lvl3pPr marL="1507800" lvl="2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3pPr>
            <a:lvl4pPr marL="2010400" lvl="3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4pPr>
            <a:lvl5pPr marL="2513000" lvl="4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5pPr>
            <a:lvl6pPr marL="3015600" lvl="5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6pPr>
            <a:lvl7pPr marL="3518200" lvl="6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7pPr>
            <a:lvl8pPr marL="4020800" lvl="7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8pPr>
            <a:lvl9pPr marL="4523400" lvl="8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10624568" y="2534022"/>
            <a:ext cx="8794225" cy="7511862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3078"/>
            </a:lvl1pPr>
            <a:lvl2pPr marL="1005200" lvl="1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2pPr>
            <a:lvl3pPr marL="1507800" lvl="2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3pPr>
            <a:lvl4pPr marL="2010400" lvl="3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4pPr>
            <a:lvl5pPr marL="2513000" lvl="4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5pPr>
            <a:lvl6pPr marL="3015600" lvl="5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6pPr>
            <a:lvl7pPr marL="3518200" lvl="6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7pPr>
            <a:lvl8pPr marL="4020800" lvl="7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8pPr>
            <a:lvl9pPr marL="4523400" lvl="8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2295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84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85307" y="1221634"/>
            <a:ext cx="6173700" cy="1661607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85307" y="3055404"/>
            <a:ext cx="6173700" cy="6990755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1pPr>
            <a:lvl2pPr marL="1005200" lvl="1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2pPr>
            <a:lvl3pPr marL="1507800" lvl="2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3pPr>
            <a:lvl4pPr marL="2010400" lvl="3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4pPr>
            <a:lvl5pPr marL="2513000" lvl="4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5pPr>
            <a:lvl6pPr marL="3015600" lvl="5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6pPr>
            <a:lvl7pPr marL="3518200" lvl="6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7pPr>
            <a:lvl8pPr marL="4020800" lvl="7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8pPr>
            <a:lvl9pPr marL="4523400" lvl="8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6487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1077869" y="989774"/>
            <a:ext cx="14000316" cy="899471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481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0052050" y="-275"/>
            <a:ext cx="10052050" cy="11309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201008" tIns="201008" rIns="201008" bIns="201008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79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83731" y="2711463"/>
            <a:ext cx="8893822" cy="325923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1pPr>
            <a:lvl2pPr lvl="1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2pPr>
            <a:lvl3pPr lvl="2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3pPr>
            <a:lvl4pPr lvl="3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4pPr>
            <a:lvl5pPr lvl="4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5pPr>
            <a:lvl6pPr lvl="5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6pPr>
            <a:lvl7pPr lvl="6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7pPr>
            <a:lvl8pPr lvl="7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8pPr>
            <a:lvl9pPr lvl="8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83731" y="6163305"/>
            <a:ext cx="8893822" cy="2715695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10860040" y="1592071"/>
            <a:ext cx="8436071" cy="8124658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marL="502600" lvl="0" indent="-502600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1005200" lvl="1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507800" lvl="2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2010400" lvl="3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513000" lvl="4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3015600" lvl="5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518200" lvl="6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4020800" lvl="7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523400" lvl="8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1920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85307" y="9302042"/>
            <a:ext cx="13189028" cy="1330473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marL="502600" lvl="0" indent="-2513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950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85307" y="2432109"/>
            <a:ext cx="18733486" cy="4317276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85307" y="6931003"/>
            <a:ext cx="18733486" cy="2860154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50260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1005200" lvl="1" indent="-446756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507800" lvl="2" indent="-446756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2010400" lvl="3" indent="-446756" algn="ctr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513000" lvl="4" indent="-446756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3015600" lvl="5" indent="-446756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518200" lvl="6" indent="-446756" algn="ctr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4020800" lvl="7" indent="-446756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523400" lvl="8" indent="-446756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7302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4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82157" y="602119"/>
            <a:ext cx="17339786" cy="2185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2157" y="3010592"/>
            <a:ext cx="17339786" cy="7175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82158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59483" y="10482093"/>
            <a:ext cx="6785134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198520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D0A0B7-B72F-0645-9E36-A4A9FEF7E163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60324"/>
            <a:ext cx="20104101" cy="17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586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1657575" rtl="0" eaLnBrk="1" latinLnBrk="0" hangingPunct="1">
        <a:lnSpc>
          <a:spcPct val="90000"/>
        </a:lnSpc>
        <a:spcBef>
          <a:spcPct val="0"/>
        </a:spcBef>
        <a:buNone/>
        <a:defRPr sz="7977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414393" indent="-414393" algn="l" defTabSz="1657575" rtl="0" eaLnBrk="1" latinLnBrk="0" hangingPunct="1">
        <a:lnSpc>
          <a:spcPct val="90000"/>
        </a:lnSpc>
        <a:spcBef>
          <a:spcPts val="1813"/>
        </a:spcBef>
        <a:buFont typeface="Arial" panose="020B0604020202020204" pitchFamily="34" charset="0"/>
        <a:buChar char="•"/>
        <a:defRPr sz="5075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1243181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4351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2071968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625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2900756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3729543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4558330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6pPr>
      <a:lvl7pPr marL="5387117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7pPr>
      <a:lvl8pPr marL="6215905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8pPr>
      <a:lvl9pPr marL="7044693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1pPr>
      <a:lvl2pPr marL="828788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2pPr>
      <a:lvl3pPr marL="1657575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3pPr>
      <a:lvl4pPr marL="2486362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4pPr>
      <a:lvl5pPr marL="3315149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5pPr>
      <a:lvl6pPr marL="4143937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6pPr>
      <a:lvl7pPr marL="4972724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7pPr>
      <a:lvl8pPr marL="5801512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8pPr>
      <a:lvl9pPr marL="6630298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5307" y="2534022"/>
            <a:ext cx="18733486" cy="751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Char char="●"/>
              <a:defRPr sz="3600">
                <a:solidFill>
                  <a:schemeClr val="dk2"/>
                </a:solidFill>
              </a:defRPr>
            </a:lvl1pPr>
            <a:lvl2pPr marL="914400" lvl="1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2pPr>
            <a:lvl3pPr marL="1371600" lvl="2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3pPr>
            <a:lvl4pPr marL="1828800" lvl="3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●"/>
              <a:defRPr sz="2800">
                <a:solidFill>
                  <a:schemeClr val="dk2"/>
                </a:solidFill>
              </a:defRPr>
            </a:lvl4pPr>
            <a:lvl5pPr marL="2286000" lvl="4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5pPr>
            <a:lvl6pPr marL="2743200" lvl="5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6pPr>
            <a:lvl7pPr marL="3200400" lvl="6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●"/>
              <a:defRPr sz="2800">
                <a:solidFill>
                  <a:schemeClr val="dk2"/>
                </a:solidFill>
              </a:defRPr>
            </a:lvl7pPr>
            <a:lvl8pPr marL="3657600" lvl="7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8pPr>
            <a:lvl9pPr marL="4114800" lvl="8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 algn="r">
              <a:buNone/>
              <a:defRPr sz="2199">
                <a:solidFill>
                  <a:schemeClr val="dk2"/>
                </a:solidFill>
              </a:defRPr>
            </a:lvl1pPr>
            <a:lvl2pPr lvl="1" algn="r">
              <a:buNone/>
              <a:defRPr sz="2199">
                <a:solidFill>
                  <a:schemeClr val="dk2"/>
                </a:solidFill>
              </a:defRPr>
            </a:lvl2pPr>
            <a:lvl3pPr lvl="2" algn="r">
              <a:buNone/>
              <a:defRPr sz="2199">
                <a:solidFill>
                  <a:schemeClr val="dk2"/>
                </a:solidFill>
              </a:defRPr>
            </a:lvl3pPr>
            <a:lvl4pPr lvl="3" algn="r">
              <a:buNone/>
              <a:defRPr sz="2199">
                <a:solidFill>
                  <a:schemeClr val="dk2"/>
                </a:solidFill>
              </a:defRPr>
            </a:lvl4pPr>
            <a:lvl5pPr lvl="4" algn="r">
              <a:buNone/>
              <a:defRPr sz="2199">
                <a:solidFill>
                  <a:schemeClr val="dk2"/>
                </a:solidFill>
              </a:defRPr>
            </a:lvl5pPr>
            <a:lvl6pPr lvl="5" algn="r">
              <a:buNone/>
              <a:defRPr sz="2199">
                <a:solidFill>
                  <a:schemeClr val="dk2"/>
                </a:solidFill>
              </a:defRPr>
            </a:lvl6pPr>
            <a:lvl7pPr lvl="6" algn="r">
              <a:buNone/>
              <a:defRPr sz="2199">
                <a:solidFill>
                  <a:schemeClr val="dk2"/>
                </a:solidFill>
              </a:defRPr>
            </a:lvl7pPr>
            <a:lvl8pPr lvl="7" algn="r">
              <a:buNone/>
              <a:defRPr sz="2199">
                <a:solidFill>
                  <a:schemeClr val="dk2"/>
                </a:solidFill>
              </a:defRPr>
            </a:lvl8pPr>
            <a:lvl9pPr lvl="8" algn="r">
              <a:buNone/>
              <a:defRPr sz="2199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8557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413676" y="4163917"/>
            <a:ext cx="8860263" cy="2234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7" tIns="100497" rIns="100497" bIns="100497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buClr>
                <a:srgbClr val="000000"/>
              </a:buClr>
            </a:pPr>
            <a:r>
              <a:rPr lang="en-GB" sz="6599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Year 1:</a:t>
            </a:r>
            <a:endParaRPr lang="en-GB" sz="6599" b="1">
              <a:solidFill>
                <a:srgbClr val="FFFFFF"/>
              </a:solidFill>
              <a:latin typeface="Lato"/>
              <a:ea typeface="Lato"/>
              <a:cs typeface="Lato"/>
              <a:sym typeface="Arial"/>
            </a:endParaRPr>
          </a:p>
          <a:p>
            <a:pPr defTabSz="457165">
              <a:buClr>
                <a:srgbClr val="000000"/>
              </a:buClr>
            </a:pPr>
            <a:r>
              <a:rPr lang="en-GB" sz="6599" b="1">
                <a:solidFill>
                  <a:srgbClr val="FFFFFF"/>
                </a:solidFill>
                <a:latin typeface="Lato"/>
                <a:ea typeface="Lato"/>
                <a:cs typeface="Lato"/>
                <a:sym typeface="Arial"/>
              </a:rPr>
              <a:t>Spring Curriculum</a:t>
            </a:r>
          </a:p>
        </p:txBody>
      </p:sp>
      <p:sp>
        <p:nvSpPr>
          <p:cNvPr id="55" name="Google Shape;55;p13"/>
          <p:cNvSpPr txBox="1"/>
          <p:nvPr/>
        </p:nvSpPr>
        <p:spPr>
          <a:xfrm>
            <a:off x="1341627" y="7205790"/>
            <a:ext cx="8914303" cy="627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7" tIns="100497" rIns="100497" bIns="100497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lnSpc>
                <a:spcPct val="115000"/>
              </a:lnSpc>
              <a:buClr>
                <a:srgbClr val="000000"/>
              </a:buClr>
            </a:pPr>
            <a:r>
              <a:rPr lang="en-GB" sz="24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Teachers: Mrs Martin &amp; Miss Mitchell</a:t>
            </a:r>
            <a:endParaRPr sz="2417" err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09037" y="1956773"/>
            <a:ext cx="6118855" cy="159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56;p13">
            <a:extLst>
              <a:ext uri="{FF2B5EF4-FFF2-40B4-BE49-F238E27FC236}">
                <a16:creationId xmlns:a16="http://schemas.microsoft.com/office/drawing/2014/main" id="{A52F92BF-1B95-D285-70DD-1389743303C0}"/>
              </a:ext>
            </a:extLst>
          </p:cNvPr>
          <p:cNvPicPr preferRelativeResize="0"/>
          <p:nvPr/>
        </p:nvPicPr>
        <p:blipFill>
          <a:blip r:embed="rId5"/>
          <a:srcRect/>
          <a:stretch/>
        </p:blipFill>
        <p:spPr>
          <a:xfrm>
            <a:off x="1409042" y="9352591"/>
            <a:ext cx="2673739" cy="10863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025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E16C0D55-699E-F073-D649-346341993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>
            <a:extLst>
              <a:ext uri="{FF2B5EF4-FFF2-40B4-BE49-F238E27FC236}">
                <a16:creationId xmlns:a16="http://schemas.microsoft.com/office/drawing/2014/main" id="{38723906-7218-2774-3198-E271094CFBDE}"/>
              </a:ext>
            </a:extLst>
          </p:cNvPr>
          <p:cNvSpPr txBox="1"/>
          <p:nvPr/>
        </p:nvSpPr>
        <p:spPr>
          <a:xfrm>
            <a:off x="1414284" y="4164022"/>
            <a:ext cx="8859641" cy="2233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0" tIns="100490" rIns="100490" bIns="100490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buClr>
                <a:srgbClr val="000000"/>
              </a:buClr>
            </a:pPr>
            <a:r>
              <a:rPr lang="en-GB" sz="6598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Nursery:</a:t>
            </a:r>
            <a:endParaRPr lang="en-GB" sz="6598" b="1">
              <a:solidFill>
                <a:srgbClr val="FFFFFF"/>
              </a:solidFill>
              <a:latin typeface="Lato"/>
              <a:ea typeface="Lato"/>
              <a:cs typeface="Lato"/>
              <a:sym typeface="Arial"/>
            </a:endParaRPr>
          </a:p>
          <a:p>
            <a:pPr defTabSz="457165">
              <a:buClr>
                <a:srgbClr val="000000"/>
              </a:buClr>
            </a:pPr>
            <a:r>
              <a:rPr lang="en-GB" sz="6598" b="1">
                <a:solidFill>
                  <a:srgbClr val="FFFFFF"/>
                </a:solidFill>
                <a:latin typeface="Lato"/>
                <a:ea typeface="Lato"/>
                <a:cs typeface="Lato"/>
                <a:sym typeface="Arial"/>
              </a:rPr>
              <a:t>Autumn Curriculum</a:t>
            </a:r>
          </a:p>
        </p:txBody>
      </p:sp>
      <p:sp>
        <p:nvSpPr>
          <p:cNvPr id="55" name="Google Shape;55;p13">
            <a:extLst>
              <a:ext uri="{FF2B5EF4-FFF2-40B4-BE49-F238E27FC236}">
                <a16:creationId xmlns:a16="http://schemas.microsoft.com/office/drawing/2014/main" id="{30E803B3-AC11-7029-8BAE-309381D71F6C}"/>
              </a:ext>
            </a:extLst>
          </p:cNvPr>
          <p:cNvSpPr txBox="1"/>
          <p:nvPr/>
        </p:nvSpPr>
        <p:spPr>
          <a:xfrm>
            <a:off x="0" y="6717165"/>
            <a:ext cx="8913677" cy="627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0" tIns="100490" rIns="100490" bIns="100490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lnSpc>
                <a:spcPct val="115000"/>
              </a:lnSpc>
              <a:buClr>
                <a:srgbClr val="000000"/>
              </a:buClr>
            </a:pPr>
            <a:r>
              <a:rPr lang="en-GB" sz="24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Teacher: Miss Joyce</a:t>
            </a:r>
            <a:endParaRPr sz="2417" err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" name="Google Shape;56;p13">
            <a:extLst>
              <a:ext uri="{FF2B5EF4-FFF2-40B4-BE49-F238E27FC236}">
                <a16:creationId xmlns:a16="http://schemas.microsoft.com/office/drawing/2014/main" id="{9659CB43-8281-7AD2-6503-F6F06532390B}"/>
              </a:ext>
            </a:extLst>
          </p:cNvPr>
          <p:cNvPicPr preferRelativeResize="0"/>
          <p:nvPr/>
        </p:nvPicPr>
        <p:blipFill>
          <a:blip r:embed="rId3"/>
          <a:srcRect/>
          <a:stretch/>
        </p:blipFill>
        <p:spPr>
          <a:xfrm>
            <a:off x="1409650" y="9352333"/>
            <a:ext cx="2673552" cy="108631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ject 18">
            <a:extLst>
              <a:ext uri="{FF2B5EF4-FFF2-40B4-BE49-F238E27FC236}">
                <a16:creationId xmlns:a16="http://schemas.microsoft.com/office/drawing/2014/main" id="{46387B9D-A061-FB67-6A7C-BDEDB7482165}"/>
              </a:ext>
            </a:extLst>
          </p:cNvPr>
          <p:cNvSpPr txBox="1"/>
          <p:nvPr/>
        </p:nvSpPr>
        <p:spPr>
          <a:xfrm>
            <a:off x="603250" y="1570847"/>
            <a:ext cx="3301174" cy="40203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GB" sz="2500" b="1" spc="-55">
                <a:solidFill>
                  <a:srgbClr val="2A2C6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Our Curriculum </a:t>
            </a:r>
            <a:endParaRPr lang="en-GB" sz="1300" b="1">
              <a:solidFill>
                <a:srgbClr val="2A2C65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object 22">
            <a:extLst>
              <a:ext uri="{FF2B5EF4-FFF2-40B4-BE49-F238E27FC236}">
                <a16:creationId xmlns:a16="http://schemas.microsoft.com/office/drawing/2014/main" id="{A676B48E-8030-9220-FFD5-580B55DC5638}"/>
              </a:ext>
            </a:extLst>
          </p:cNvPr>
          <p:cNvSpPr/>
          <p:nvPr/>
        </p:nvSpPr>
        <p:spPr>
          <a:xfrm>
            <a:off x="679450" y="1410970"/>
            <a:ext cx="838200" cy="52705"/>
          </a:xfrm>
          <a:custGeom>
            <a:avLst/>
            <a:gdLst/>
            <a:ahLst/>
            <a:cxnLst/>
            <a:rect l="l" t="t" r="r" b="b"/>
            <a:pathLst>
              <a:path w="838200" h="52705">
                <a:moveTo>
                  <a:pt x="0" y="52354"/>
                </a:moveTo>
                <a:lnTo>
                  <a:pt x="0" y="0"/>
                </a:lnTo>
                <a:lnTo>
                  <a:pt x="837670" y="0"/>
                </a:lnTo>
                <a:lnTo>
                  <a:pt x="837670" y="52354"/>
                </a:lnTo>
                <a:lnTo>
                  <a:pt x="0" y="52354"/>
                </a:lnTo>
                <a:close/>
              </a:path>
            </a:pathLst>
          </a:custGeom>
          <a:solidFill>
            <a:srgbClr val="2A2C65">
              <a:alpha val="50000"/>
            </a:srgbClr>
          </a:solidFill>
        </p:spPr>
        <p:txBody>
          <a:bodyPr wrap="square" lIns="0" tIns="0" rIns="0" bIns="0" rtlCol="0"/>
          <a:lstStyle/>
          <a:p>
            <a:endParaRPr>
              <a:highlight>
                <a:srgbClr val="2A2C65"/>
              </a:highlight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object 24">
            <a:extLst>
              <a:ext uri="{FF2B5EF4-FFF2-40B4-BE49-F238E27FC236}">
                <a16:creationId xmlns:a16="http://schemas.microsoft.com/office/drawing/2014/main" id="{B5F04FE2-E55B-4425-510A-1C4F021A907E}"/>
              </a:ext>
            </a:extLst>
          </p:cNvPr>
          <p:cNvSpPr txBox="1">
            <a:spLocks/>
          </p:cNvSpPr>
          <p:nvPr/>
        </p:nvSpPr>
        <p:spPr>
          <a:xfrm>
            <a:off x="-4486335" y="501791"/>
            <a:ext cx="18821399" cy="676980"/>
          </a:xfrm>
          <a:prstGeom prst="rect">
            <a:avLst/>
          </a:prstGeom>
        </p:spPr>
        <p:txBody>
          <a:bodyPr vert="horz" wrap="square" lIns="0" tIns="12065" rIns="0" bIns="0" rtlCol="0" anchor="b">
            <a:spAutoFit/>
          </a:bodyPr>
          <a:lstStyle>
            <a:lvl1pPr algn="ctr" defTabSz="165757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9894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sz="4800"/>
              <a:t>Year 1 </a:t>
            </a:r>
            <a:r>
              <a:rPr lang="en-GB" sz="4800"/>
              <a:t>Spring</a:t>
            </a:r>
            <a:r>
              <a:rPr lang="en-US" sz="4800"/>
              <a:t> Curriculum 202</a:t>
            </a:r>
            <a:r>
              <a:rPr lang="en-GB" sz="4800"/>
              <a:t>6</a:t>
            </a:r>
            <a:endParaRPr lang="en-US" sz="4800"/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F6AC9FC5-CF8A-F5AA-51FF-7CF4B51A1BDC}"/>
              </a:ext>
            </a:extLst>
          </p:cNvPr>
          <p:cNvSpPr txBox="1"/>
          <p:nvPr/>
        </p:nvSpPr>
        <p:spPr>
          <a:xfrm>
            <a:off x="674718" y="2007042"/>
            <a:ext cx="8920132" cy="8284960"/>
          </a:xfrm>
          <a:prstGeom prst="rect">
            <a:avLst/>
          </a:prstGeom>
        </p:spPr>
        <p:txBody>
          <a:bodyPr vert="horz" wrap="square" lIns="0" tIns="17145" rIns="0" bIns="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GB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hildren will be given the opportunity to explore: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Geography – </a:t>
            </a:r>
            <a:r>
              <a:rPr lang="en-GB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Where we are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History – </a:t>
            </a:r>
            <a:r>
              <a:rPr lang="en-GB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History of transport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/>
                <a:ea typeface="Times New Roman" panose="02020603050405020304" pitchFamily="18" charset="0"/>
                <a:cs typeface="Calibri"/>
              </a:rPr>
              <a:t>Art – Paper Sculpture</a:t>
            </a:r>
            <a:endParaRPr lang="en-GB" sz="1800">
              <a:effectLst/>
              <a:latin typeface="Times New Roman"/>
              <a:ea typeface="Calibri" panose="020F0502020204030204" pitchFamily="34" charset="0"/>
              <a:cs typeface="Calibri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Science – Everyday materials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DT </a:t>
            </a:r>
            <a:r>
              <a:rPr lang="en-GB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Moving Pictures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/>
                <a:ea typeface="Times New Roman" panose="02020603050405020304" pitchFamily="18" charset="0"/>
                <a:cs typeface="Calibri"/>
              </a:rPr>
              <a:t>RE – </a:t>
            </a:r>
            <a:r>
              <a:rPr lang="en-GB">
                <a:latin typeface="Calibri"/>
                <a:ea typeface="Times New Roman" panose="02020603050405020304" pitchFamily="18" charset="0"/>
                <a:cs typeface="Calibri"/>
              </a:rPr>
              <a:t> Who made the words? / What questions does the Creation Story make us ask?</a:t>
            </a:r>
            <a:endParaRPr lang="en-GB" sz="1800">
              <a:effectLst/>
              <a:latin typeface="Times New Roman"/>
              <a:ea typeface="Calibri" panose="020F0502020204030204" pitchFamily="34" charset="0"/>
              <a:cs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>
                <a:effectLst/>
                <a:latin typeface="Calibri"/>
                <a:ea typeface="Calibri"/>
                <a:cs typeface="Calibri"/>
              </a:rPr>
              <a:t>Maths:</a:t>
            </a:r>
            <a:endParaRPr lang="en-GB" sz="1800">
              <a:effectLst/>
              <a:latin typeface="Calibri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>
                <a:latin typeface="Calibri"/>
                <a:ea typeface="Calibri"/>
                <a:cs typeface="Calibri"/>
              </a:rPr>
              <a:t>Addition and subtraction within 10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Place Value within 20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ength and height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Mass and capacity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>
                <a:effectLst/>
                <a:latin typeface="Calibri"/>
                <a:ea typeface="Calibri"/>
                <a:cs typeface="Calibri"/>
              </a:rPr>
              <a:t>Writing:</a:t>
            </a:r>
            <a:br>
              <a:rPr lang="en-GB" b="1">
                <a:latin typeface="Calibri"/>
                <a:ea typeface="Calibri"/>
                <a:cs typeface="Calibri"/>
              </a:rPr>
            </a:br>
            <a:r>
              <a:rPr lang="en-GB">
                <a:latin typeface="Calibri"/>
                <a:ea typeface="Calibri"/>
                <a:cs typeface="Calibri"/>
              </a:rPr>
              <a:t>The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 key skills we will cover this term are how to write and punctuate simple sentences.</a:t>
            </a:r>
            <a:r>
              <a:rPr lang="en-GB">
                <a:latin typeface="Calibri"/>
                <a:ea typeface="Calibri"/>
                <a:cs typeface="Calibri"/>
              </a:rPr>
              <a:t> The children will be learning how to use 'and' to join sentences.</a:t>
            </a:r>
            <a:endParaRPr lang="en-GB" sz="1800">
              <a:effectLst/>
              <a:latin typeface="Calibri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>
                <a:effectLst/>
                <a:latin typeface="Calibri"/>
                <a:ea typeface="Calibri"/>
                <a:cs typeface="Calibri"/>
              </a:rPr>
              <a:t>Narrative – </a:t>
            </a:r>
            <a:r>
              <a:rPr lang="en-GB">
                <a:latin typeface="Calibri"/>
                <a:ea typeface="Calibri"/>
                <a:cs typeface="Calibri"/>
              </a:rPr>
              <a:t>The Three Little Pigs</a:t>
            </a:r>
            <a:endParaRPr lang="en-GB" b="1">
              <a:latin typeface="Calibri"/>
              <a:ea typeface="Calibri"/>
              <a:cs typeface="Calibri"/>
            </a:endParaRP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endParaRPr lang="en-GB">
              <a:latin typeface="Calibri"/>
              <a:ea typeface="Calibri"/>
              <a:cs typeface="Calibri"/>
            </a:endParaRP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>
                <a:latin typeface="Calibri"/>
                <a:ea typeface="Calibri"/>
                <a:cs typeface="Calibri"/>
              </a:rPr>
              <a:t>We will have daily handwriting sessions.</a:t>
            </a:r>
            <a:endParaRPr lang="en-GB" sz="1800" b="1">
              <a:effectLst/>
              <a:latin typeface="Calibri"/>
              <a:ea typeface="Calibri"/>
              <a:cs typeface="Calibri"/>
            </a:endParaRPr>
          </a:p>
          <a:p>
            <a:pPr>
              <a:lnSpc>
                <a:spcPct val="114999"/>
              </a:lnSpc>
            </a:pPr>
            <a:endParaRPr lang="en-GB">
              <a:latin typeface="Calibri"/>
              <a:ea typeface="Calibri"/>
              <a:cs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>
                <a:effectLst/>
                <a:latin typeface="Calibri"/>
                <a:ea typeface="Calibri"/>
                <a:cs typeface="Calibri"/>
              </a:rPr>
              <a:t>Reading:</a:t>
            </a:r>
            <a:endParaRPr lang="en-GB" b="1">
              <a:latin typeface="Calibri" panose="020F0502020204030204" pitchFamily="34" charset="0"/>
              <a:ea typeface="Calibri"/>
              <a:cs typeface="Vrinda" panose="020B0502040204020203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>
                <a:effectLst/>
                <a:latin typeface="Calibri"/>
                <a:ea typeface="Calibri"/>
                <a:cs typeface="Calibri"/>
              </a:rPr>
              <a:t>Children will be given two reading books a week. Please read at least 5 times</a:t>
            </a:r>
            <a:r>
              <a:rPr lang="en-GB">
                <a:latin typeface="Calibri" panose="020F0502020204030204" pitchFamily="34" charset="0"/>
                <a:ea typeface="Calibri"/>
                <a:cs typeface="Vrinda" panose="020B0502040204020203" pitchFamily="34" charset="0"/>
              </a:rPr>
              <a:t> 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and write in their reading diary.</a:t>
            </a:r>
            <a:r>
              <a:rPr lang="en-GB">
                <a:latin typeface="Calibri"/>
                <a:ea typeface="Calibri"/>
                <a:cs typeface="Calibri"/>
              </a:rPr>
              <a:t>  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One of </a:t>
            </a:r>
            <a:r>
              <a:rPr lang="en-GB">
                <a:latin typeface="Calibri"/>
                <a:ea typeface="Calibri"/>
                <a:cs typeface="Calibri"/>
              </a:rPr>
              <a:t>our books 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will be from </a:t>
            </a:r>
            <a:r>
              <a:rPr lang="en-GB">
                <a:latin typeface="Calibri"/>
                <a:ea typeface="Calibri"/>
                <a:cs typeface="Calibri"/>
              </a:rPr>
              <a:t>the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 Read, Write Inc phonics lessons and one a free choice book.</a:t>
            </a:r>
            <a:r>
              <a:rPr lang="en-GB">
                <a:latin typeface="Calibri"/>
                <a:ea typeface="Calibri"/>
                <a:cs typeface="Calibri"/>
              </a:rPr>
              <a:t> 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The free choice book is to be enjoyed together by parent </a:t>
            </a:r>
            <a:r>
              <a:rPr lang="en-GB">
                <a:latin typeface="Calibri"/>
                <a:ea typeface="Calibri"/>
                <a:cs typeface="Calibri"/>
              </a:rPr>
              <a:t>     </a:t>
            </a:r>
            <a:r>
              <a:rPr lang="en-GB" sz="1800">
                <a:effectLst/>
                <a:latin typeface="Calibri"/>
                <a:ea typeface="Calibri"/>
                <a:cs typeface="Calibri"/>
              </a:rPr>
              <a:t>and child.</a:t>
            </a: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/>
                <a:cs typeface="Calibri"/>
              </a:rPr>
              <a:t> </a:t>
            </a:r>
            <a:endParaRPr lang="en-US" sz="1800" kern="1400">
              <a:ln>
                <a:noFill/>
              </a:ln>
              <a:solidFill>
                <a:srgbClr val="2A2C65"/>
              </a:solidFill>
              <a:effectLst/>
              <a:latin typeface="Calibri"/>
              <a:ea typeface="Calibri"/>
              <a:cs typeface="Calibri"/>
            </a:endParaRP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AA587DAF-E3F6-C62E-E97F-4451663FF761}"/>
              </a:ext>
            </a:extLst>
          </p:cNvPr>
          <p:cNvSpPr txBox="1"/>
          <p:nvPr/>
        </p:nvSpPr>
        <p:spPr>
          <a:xfrm>
            <a:off x="10636781" y="1974001"/>
            <a:ext cx="8936678" cy="597881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wrap="square" lIns="0" tIns="17145" rIns="0" bIns="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Homework</a:t>
            </a: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>
                <a:effectLst/>
                <a:latin typeface="Calibri"/>
                <a:ea typeface="Times New Roman" panose="02020603050405020304" pitchFamily="18" charset="0"/>
                <a:cs typeface="Calibri"/>
              </a:rPr>
              <a:t>Phonics homework will be sent each Friday and needs to be completed by the following Thursday</a:t>
            </a:r>
            <a:r>
              <a:rPr lang="en-GB">
                <a:latin typeface="Calibri"/>
                <a:ea typeface="Times New Roman" panose="02020603050405020304" pitchFamily="18" charset="0"/>
                <a:cs typeface="Calibri"/>
              </a:rPr>
              <a:t>.  Children will also be sent home spelling and </a:t>
            </a:r>
            <a:r>
              <a:rPr lang="en-GB" err="1">
                <a:latin typeface="Calibri"/>
                <a:ea typeface="Times New Roman" panose="02020603050405020304" pitchFamily="18" charset="0"/>
                <a:cs typeface="Calibri"/>
              </a:rPr>
              <a:t>numbots</a:t>
            </a:r>
            <a:r>
              <a:rPr lang="en-GB">
                <a:latin typeface="Calibri"/>
                <a:ea typeface="Times New Roman" panose="02020603050405020304" pitchFamily="18" charset="0"/>
                <a:cs typeface="Calibri"/>
              </a:rPr>
              <a:t> homework.</a:t>
            </a:r>
            <a:endParaRPr lang="en-GB" sz="180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kern="140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PE: </a:t>
            </a: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Children should come to school wearing their PE kit on PE days.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Grey: Wednesday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Murphy: Wednesday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>
                <a:latin typeface="Calibri"/>
                <a:ea typeface="Calibri"/>
                <a:cs typeface="Calibri"/>
              </a:rPr>
              <a:t>PE lessons may be indoors or outdoors, so please ensure they have suitable shoes and warm clothes. Please follow the school guidelines for PE kits: black/grey tracksuit bottoms,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 black jumpers and plain white t-shirts. PE uniform must have no logos.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Jewellery: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Children should not wear any jewellery unless it is of religious significance.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On PE days, girls’ earrings should be removed at home or covered with tape.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>
                <a:latin typeface="Calibri" panose="020F0502020204030204" pitchFamily="34" charset="0"/>
                <a:cs typeface="Calibri" panose="020F0502020204030204" pitchFamily="34" charset="0"/>
              </a:rPr>
              <a:t>Lost property: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>
                <a:latin typeface="Calibri"/>
                <a:ea typeface="Calibri"/>
                <a:cs typeface="Calibri"/>
              </a:rPr>
              <a:t>Please name all of your child’s things to help us to keep them safe. If they have lost items please speak to your class teacher. </a:t>
            </a:r>
          </a:p>
        </p:txBody>
      </p:sp>
    </p:spTree>
    <p:extLst>
      <p:ext uri="{BB962C8B-B14F-4D97-AF65-F5344CB8AC3E}">
        <p14:creationId xmlns:p14="http://schemas.microsoft.com/office/powerpoint/2010/main" val="211140886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PKAT">
      <a:dk1>
        <a:srgbClr val="2A2C65"/>
      </a:dk1>
      <a:lt1>
        <a:srgbClr val="FFFFFF"/>
      </a:lt1>
      <a:dk2>
        <a:srgbClr val="44546A"/>
      </a:dk2>
      <a:lt2>
        <a:srgbClr val="E7E6E6"/>
      </a:lt2>
      <a:accent1>
        <a:srgbClr val="00592A"/>
      </a:accent1>
      <a:accent2>
        <a:srgbClr val="E1791D"/>
      </a:accent2>
      <a:accent3>
        <a:srgbClr val="A31A6D"/>
      </a:accent3>
      <a:accent4>
        <a:srgbClr val="C0162C"/>
      </a:accent4>
      <a:accent5>
        <a:srgbClr val="E1791D"/>
      </a:accent5>
      <a:accent6>
        <a:srgbClr val="70AD47"/>
      </a:accent6>
      <a:hlink>
        <a:srgbClr val="2A2B65"/>
      </a:hlink>
      <a:folHlink>
        <a:srgbClr val="A31A6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9c093d-aa41-478f-be6b-e7e20e8ebaed" xsi:nil="true"/>
    <lcf76f155ced4ddcb4097134ff3c332f xmlns="1884bc77-6208-46bc-8ca1-f8e0ebd7cfa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BD983BC7031D43A9B316B3EE7E1C49" ma:contentTypeVersion="15" ma:contentTypeDescription="Create a new document." ma:contentTypeScope="" ma:versionID="e74240d12bb1476dd1ab71f5786af6cb">
  <xsd:schema xmlns:xsd="http://www.w3.org/2001/XMLSchema" xmlns:xs="http://www.w3.org/2001/XMLSchema" xmlns:p="http://schemas.microsoft.com/office/2006/metadata/properties" xmlns:ns2="1884bc77-6208-46bc-8ca1-f8e0ebd7cfa8" xmlns:ns3="fe9c093d-aa41-478f-be6b-e7e20e8ebaed" targetNamespace="http://schemas.microsoft.com/office/2006/metadata/properties" ma:root="true" ma:fieldsID="82304504c279b1b08b46c746f487d42f" ns2:_="" ns3:_="">
    <xsd:import namespace="1884bc77-6208-46bc-8ca1-f8e0ebd7cfa8"/>
    <xsd:import namespace="fe9c093d-aa41-478f-be6b-e7e20e8ebae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84bc77-6208-46bc-8ca1-f8e0ebd7cf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f46434c4-145a-47ed-8d61-0146e708eab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9c093d-aa41-478f-be6b-e7e20e8ebaed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a7224fc3-dce8-45ae-85db-2a0c4baabf4f}" ma:internalName="TaxCatchAll" ma:showField="CatchAllData" ma:web="fe9c093d-aa41-478f-be6b-e7e20e8eba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D7F81D-E11B-4FAC-BEDD-7BD5D47E03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2F18CE-0664-4747-9A36-DB6272ADADB8}">
  <ds:schemaRefs>
    <ds:schemaRef ds:uri="1884bc77-6208-46bc-8ca1-f8e0ebd7cfa8"/>
    <ds:schemaRef ds:uri="fe9c093d-aa41-478f-be6b-e7e20e8ebaed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E7DD896C-D5D0-4AC6-84C4-3B113665AFFE}">
  <ds:schemaRefs>
    <ds:schemaRef ds:uri="1884bc77-6208-46bc-8ca1-f8e0ebd7cfa8"/>
    <ds:schemaRef ds:uri="fe9c093d-aa41-478f-be6b-e7e20e8ebae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2</Slides>
  <Notes>2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1_Office Theme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Here’s a Bold Headline.</dc:title>
  <dc:creator>Matthew DEERE</dc:creator>
  <cp:revision>1</cp:revision>
  <dcterms:created xsi:type="dcterms:W3CDTF">2021-06-07T11:40:55Z</dcterms:created>
  <dcterms:modified xsi:type="dcterms:W3CDTF">2026-01-04T13:11:07Z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0x0101005BBD983BC7031D43A9B316B3EE7E1C49</vt:lpwstr>
  </property>
  <property fmtid="{D5CDD505-2E9C-101B-9397-08002B2CF9AE}" pid="3" name="MediaServiceImageTags">
    <vt:lpwstr/>
  </property>
</Properties>
</file>