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94" r:id="rId4"/>
    <p:sldMasterId id="2147483806" r:id="rId5"/>
  </p:sldMasterIdLst>
  <p:notesMasterIdLst>
    <p:notesMasterId r:id="rId8"/>
  </p:notesMasterIdLst>
  <p:sldIdLst>
    <p:sldId id="266" r:id="rId6"/>
    <p:sldId id="265" r:id="rId7"/>
  </p:sldIdLst>
  <p:sldSz cx="20104100" cy="11309350"/>
  <p:notesSz cx="20104100" cy="113093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2C65"/>
    <a:srgbClr val="E6E6E6"/>
    <a:srgbClr val="E17A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0EA1C9-8872-41CF-9254-7BBE08F69422}" v="5" dt="2025-12-18T22:16:48.348"/>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7" d="100"/>
          <a:sy n="37" d="100"/>
        </p:scale>
        <p:origin x="848" y="28"/>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lie OXER" userId="a99e8fb8-78fd-450b-bb40-e5ba3f9210e3" providerId="ADAL" clId="{413CFCB2-FC15-4DE8-8E43-FAA1218BC2F8}"/>
    <pc:docChg chg="undo custSel modSld">
      <pc:chgData name="Natalie OXER" userId="a99e8fb8-78fd-450b-bb40-e5ba3f9210e3" providerId="ADAL" clId="{413CFCB2-FC15-4DE8-8E43-FAA1218BC2F8}" dt="2025-12-18T20:00:21.922" v="45" actId="20577"/>
      <pc:docMkLst>
        <pc:docMk/>
      </pc:docMkLst>
      <pc:sldChg chg="modSp mod">
        <pc:chgData name="Natalie OXER" userId="a99e8fb8-78fd-450b-bb40-e5ba3f9210e3" providerId="ADAL" clId="{413CFCB2-FC15-4DE8-8E43-FAA1218BC2F8}" dt="2025-12-18T20:00:21.922" v="45" actId="20577"/>
        <pc:sldMkLst>
          <pc:docMk/>
          <pc:sldMk cId="2826818261" sldId="265"/>
        </pc:sldMkLst>
        <pc:spChg chg="mod">
          <ac:chgData name="Natalie OXER" userId="a99e8fb8-78fd-450b-bb40-e5ba3f9210e3" providerId="ADAL" clId="{413CFCB2-FC15-4DE8-8E43-FAA1218BC2F8}" dt="2025-12-18T20:00:01.874" v="23" actId="20577"/>
          <ac:spMkLst>
            <pc:docMk/>
            <pc:sldMk cId="2826818261" sldId="265"/>
            <ac:spMk id="3" creationId="{DFE9AC7F-1C3C-9403-4520-47D9DD5BC1F0}"/>
          </ac:spMkLst>
        </pc:spChg>
        <pc:spChg chg="mod">
          <ac:chgData name="Natalie OXER" userId="a99e8fb8-78fd-450b-bb40-e5ba3f9210e3" providerId="ADAL" clId="{413CFCB2-FC15-4DE8-8E43-FAA1218BC2F8}" dt="2025-12-18T19:59:35.612" v="13" actId="20577"/>
          <ac:spMkLst>
            <pc:docMk/>
            <pc:sldMk cId="2826818261" sldId="265"/>
            <ac:spMk id="6" creationId="{C981AE93-0F78-039D-34B9-F61515A4DCF7}"/>
          </ac:spMkLst>
        </pc:spChg>
        <pc:spChg chg="mod">
          <ac:chgData name="Natalie OXER" userId="a99e8fb8-78fd-450b-bb40-e5ba3f9210e3" providerId="ADAL" clId="{413CFCB2-FC15-4DE8-8E43-FAA1218BC2F8}" dt="2025-12-18T20:00:21.922" v="45" actId="20577"/>
          <ac:spMkLst>
            <pc:docMk/>
            <pc:sldMk cId="2826818261" sldId="265"/>
            <ac:spMk id="7" creationId="{31C6E719-2682-A63B-22AB-D1D868E50D2C}"/>
          </ac:spMkLst>
        </pc:spChg>
      </pc:sldChg>
      <pc:sldChg chg="modSp mod">
        <pc:chgData name="Natalie OXER" userId="a99e8fb8-78fd-450b-bb40-e5ba3f9210e3" providerId="ADAL" clId="{413CFCB2-FC15-4DE8-8E43-FAA1218BC2F8}" dt="2025-12-18T19:59:16.242" v="5" actId="20577"/>
        <pc:sldMkLst>
          <pc:docMk/>
          <pc:sldMk cId="3139688373" sldId="266"/>
        </pc:sldMkLst>
        <pc:spChg chg="mod">
          <ac:chgData name="Natalie OXER" userId="a99e8fb8-78fd-450b-bb40-e5ba3f9210e3" providerId="ADAL" clId="{413CFCB2-FC15-4DE8-8E43-FAA1218BC2F8}" dt="2025-12-18T19:59:16.242" v="5" actId="20577"/>
          <ac:spMkLst>
            <pc:docMk/>
            <pc:sldMk cId="3139688373" sldId="266"/>
            <ac:spMk id="54" creationId="{00000000-0000-0000-0000-000000000000}"/>
          </ac:spMkLst>
        </pc:spChg>
      </pc:sldChg>
    </pc:docChg>
  </pc:docChgLst>
  <pc:docChgLst>
    <pc:chgData name="Faariah JAMIL" userId="d6741dcf-698f-421a-addc-e419dee70b40" providerId="ADAL" clId="{1D0EA1C9-8872-41CF-9254-7BBE08F69422}"/>
    <pc:docChg chg="undo custSel modSld">
      <pc:chgData name="Faariah JAMIL" userId="d6741dcf-698f-421a-addc-e419dee70b40" providerId="ADAL" clId="{1D0EA1C9-8872-41CF-9254-7BBE08F69422}" dt="2025-12-19T08:52:19.064" v="93" actId="207"/>
      <pc:docMkLst>
        <pc:docMk/>
      </pc:docMkLst>
      <pc:sldChg chg="modSp mod">
        <pc:chgData name="Faariah JAMIL" userId="d6741dcf-698f-421a-addc-e419dee70b40" providerId="ADAL" clId="{1D0EA1C9-8872-41CF-9254-7BBE08F69422}" dt="2025-12-19T08:52:19.064" v="93" actId="207"/>
        <pc:sldMkLst>
          <pc:docMk/>
          <pc:sldMk cId="2826818261" sldId="265"/>
        </pc:sldMkLst>
        <pc:spChg chg="mod">
          <ac:chgData name="Faariah JAMIL" userId="d6741dcf-698f-421a-addc-e419dee70b40" providerId="ADAL" clId="{1D0EA1C9-8872-41CF-9254-7BBE08F69422}" dt="2025-12-19T08:52:19.064" v="93" actId="207"/>
          <ac:spMkLst>
            <pc:docMk/>
            <pc:sldMk cId="2826818261" sldId="265"/>
            <ac:spMk id="3" creationId="{DFE9AC7F-1C3C-9403-4520-47D9DD5BC1F0}"/>
          </ac:spMkLst>
        </pc:spChg>
        <pc:spChg chg="mod">
          <ac:chgData name="Faariah JAMIL" userId="d6741dcf-698f-421a-addc-e419dee70b40" providerId="ADAL" clId="{1D0EA1C9-8872-41CF-9254-7BBE08F69422}" dt="2025-12-19T08:49:47.935" v="70" actId="20577"/>
          <ac:spMkLst>
            <pc:docMk/>
            <pc:sldMk cId="2826818261" sldId="265"/>
            <ac:spMk id="7" creationId="{31C6E719-2682-A63B-22AB-D1D868E50D2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E7047F09-9501-4BA0-9E76-7B5DA7A825D5}" type="datetimeFigureOut">
              <a:rPr lang="en-GB" smtClean="0"/>
              <a:t>19/12/2025</a:t>
            </a:fld>
            <a:endParaRPr lang="en-GB"/>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8A8137F8-506C-462D-B101-B48F82E7E44C}" type="slidenum">
              <a:rPr lang="en-GB" smtClean="0"/>
              <a:t>‹#›</a:t>
            </a:fld>
            <a:endParaRPr lang="en-GB"/>
          </a:p>
        </p:txBody>
      </p:sp>
    </p:spTree>
    <p:extLst>
      <p:ext uri="{BB962C8B-B14F-4D97-AF65-F5344CB8AC3E}">
        <p14:creationId xmlns:p14="http://schemas.microsoft.com/office/powerpoint/2010/main" val="2311704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7F718D2B-30AF-344C-3873-9A5F5168D83E}"/>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CE5E52ED-14BA-A446-FA65-71C32BFACC4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A9AAE9CF-4021-4D20-1A77-8A6BB787493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96589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4" y="1850860"/>
            <a:ext cx="15078075" cy="3937329"/>
          </a:xfrm>
        </p:spPr>
        <p:txBody>
          <a:bodyPr anchor="b"/>
          <a:lstStyle>
            <a:lvl1pPr algn="ctr">
              <a:defRPr sz="9894"/>
            </a:lvl1pPr>
          </a:lstStyle>
          <a:p>
            <a:r>
              <a:rPr lang="en-GB"/>
              <a:t>Click to edit Master title style</a:t>
            </a:r>
            <a:endParaRPr lang="en-US"/>
          </a:p>
        </p:txBody>
      </p:sp>
      <p:sp>
        <p:nvSpPr>
          <p:cNvPr id="3" name="Subtitle 2"/>
          <p:cNvSpPr>
            <a:spLocks noGrp="1"/>
          </p:cNvSpPr>
          <p:nvPr>
            <p:ph type="subTitle" idx="1"/>
          </p:nvPr>
        </p:nvSpPr>
        <p:spPr>
          <a:xfrm>
            <a:off x="2513014" y="5940028"/>
            <a:ext cx="15078075" cy="2730474"/>
          </a:xfrm>
        </p:spPr>
        <p:txBody>
          <a:bodyPr/>
          <a:lstStyle>
            <a:lvl1pPr marL="0" indent="0" algn="ctr">
              <a:buNone/>
              <a:defRPr sz="3957"/>
            </a:lvl1pPr>
            <a:lvl2pPr marL="753865" indent="0" algn="ctr">
              <a:buNone/>
              <a:defRPr sz="3298"/>
            </a:lvl2pPr>
            <a:lvl3pPr marL="1507731" indent="0" algn="ctr">
              <a:buNone/>
              <a:defRPr sz="2968"/>
            </a:lvl3pPr>
            <a:lvl4pPr marL="2261594" indent="0" algn="ctr">
              <a:buNone/>
              <a:defRPr sz="2638"/>
            </a:lvl4pPr>
            <a:lvl5pPr marL="3015460" indent="0" algn="ctr">
              <a:buNone/>
              <a:defRPr sz="2638"/>
            </a:lvl5pPr>
            <a:lvl6pPr marL="3769325" indent="0" algn="ctr">
              <a:buNone/>
              <a:defRPr sz="2638"/>
            </a:lvl6pPr>
            <a:lvl7pPr marL="4523190" indent="0" algn="ctr">
              <a:buNone/>
              <a:defRPr sz="2638"/>
            </a:lvl7pPr>
            <a:lvl8pPr marL="5277056" indent="0" algn="ctr">
              <a:buNone/>
              <a:defRPr sz="2638"/>
            </a:lvl8pPr>
            <a:lvl9pPr marL="6030919" indent="0" algn="ctr">
              <a:buNone/>
              <a:defRPr sz="263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9361234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37097147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6"/>
            <a:ext cx="17339786" cy="4704375"/>
          </a:xfrm>
        </p:spPr>
        <p:txBody>
          <a:bodyPr anchor="b"/>
          <a:lstStyle>
            <a:lvl1pPr>
              <a:defRPr sz="9894"/>
            </a:lvl1pPr>
          </a:lstStyle>
          <a:p>
            <a:r>
              <a:rPr lang="en-GB"/>
              <a:t>Click to edit Master title style</a:t>
            </a:r>
            <a:endParaRPr lang="en-US"/>
          </a:p>
        </p:txBody>
      </p:sp>
      <p:sp>
        <p:nvSpPr>
          <p:cNvPr id="3" name="Text Placeholder 2"/>
          <p:cNvSpPr>
            <a:spLocks noGrp="1"/>
          </p:cNvSpPr>
          <p:nvPr>
            <p:ph type="body" idx="1"/>
          </p:nvPr>
        </p:nvSpPr>
        <p:spPr>
          <a:xfrm>
            <a:off x="1371686" y="7568366"/>
            <a:ext cx="17339786" cy="2473919"/>
          </a:xfrm>
        </p:spPr>
        <p:txBody>
          <a:bodyPr/>
          <a:lstStyle>
            <a:lvl1pPr marL="0" indent="0">
              <a:buNone/>
              <a:defRPr sz="3957">
                <a:solidFill>
                  <a:schemeClr val="tx1">
                    <a:tint val="75000"/>
                  </a:schemeClr>
                </a:solidFill>
              </a:defRPr>
            </a:lvl1pPr>
            <a:lvl2pPr marL="753865" indent="0">
              <a:buNone/>
              <a:defRPr sz="3298">
                <a:solidFill>
                  <a:schemeClr val="tx1">
                    <a:tint val="75000"/>
                  </a:schemeClr>
                </a:solidFill>
              </a:defRPr>
            </a:lvl2pPr>
            <a:lvl3pPr marL="1507731" indent="0">
              <a:buNone/>
              <a:defRPr sz="2968">
                <a:solidFill>
                  <a:schemeClr val="tx1">
                    <a:tint val="75000"/>
                  </a:schemeClr>
                </a:solidFill>
              </a:defRPr>
            </a:lvl3pPr>
            <a:lvl4pPr marL="2261594" indent="0">
              <a:buNone/>
              <a:defRPr sz="2638">
                <a:solidFill>
                  <a:schemeClr val="tx1">
                    <a:tint val="75000"/>
                  </a:schemeClr>
                </a:solidFill>
              </a:defRPr>
            </a:lvl4pPr>
            <a:lvl5pPr marL="3015460" indent="0">
              <a:buNone/>
              <a:defRPr sz="2638">
                <a:solidFill>
                  <a:schemeClr val="tx1">
                    <a:tint val="75000"/>
                  </a:schemeClr>
                </a:solidFill>
              </a:defRPr>
            </a:lvl5pPr>
            <a:lvl6pPr marL="3769325" indent="0">
              <a:buNone/>
              <a:defRPr sz="2638">
                <a:solidFill>
                  <a:schemeClr val="tx1">
                    <a:tint val="75000"/>
                  </a:schemeClr>
                </a:solidFill>
              </a:defRPr>
            </a:lvl6pPr>
            <a:lvl7pPr marL="4523190" indent="0">
              <a:buNone/>
              <a:defRPr sz="2638">
                <a:solidFill>
                  <a:schemeClr val="tx1">
                    <a:tint val="75000"/>
                  </a:schemeClr>
                </a:solidFill>
              </a:defRPr>
            </a:lvl7pPr>
            <a:lvl8pPr marL="5277056" indent="0">
              <a:buNone/>
              <a:defRPr sz="2638">
                <a:solidFill>
                  <a:schemeClr val="tx1">
                    <a:tint val="75000"/>
                  </a:schemeClr>
                </a:solidFill>
              </a:defRPr>
            </a:lvl8pPr>
            <a:lvl9pPr marL="6030919" indent="0">
              <a:buNone/>
              <a:defRPr sz="2638">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054042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382158"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10177700"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t>12/19/2025</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3020488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GB"/>
              <a:t>Click to edit Master title style</a:t>
            </a:r>
            <a:endParaRPr lang="en-US"/>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4" name="Content Placeholder 3"/>
          <p:cNvSpPr>
            <a:spLocks noGrp="1"/>
          </p:cNvSpPr>
          <p:nvPr>
            <p:ph sz="half" idx="2"/>
          </p:nvPr>
        </p:nvSpPr>
        <p:spPr>
          <a:xfrm>
            <a:off x="1384776" y="4131055"/>
            <a:ext cx="8504976"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10177702" y="2772362"/>
            <a:ext cx="8546861"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6" name="Content Placeholder 5"/>
          <p:cNvSpPr>
            <a:spLocks noGrp="1"/>
          </p:cNvSpPr>
          <p:nvPr>
            <p:ph sz="quarter" idx="4"/>
          </p:nvPr>
        </p:nvSpPr>
        <p:spPr>
          <a:xfrm>
            <a:off x="10177702" y="4131055"/>
            <a:ext cx="8546861"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8" name="Footer Placeholder 7"/>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9" name="Slide Number Placeholder 8"/>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373802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4" name="Footer Placeholder 3"/>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5" name="Slide Number Placeholder 4"/>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236244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3" name="Footer Placeholder 2"/>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4" name="Slide Number Placeholder 3"/>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960418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Content Placeholder 2"/>
          <p:cNvSpPr>
            <a:spLocks noGrp="1"/>
          </p:cNvSpPr>
          <p:nvPr>
            <p:ph idx="1"/>
          </p:nvPr>
        </p:nvSpPr>
        <p:spPr>
          <a:xfrm>
            <a:off x="8546862" y="1628339"/>
            <a:ext cx="10177701" cy="8036969"/>
          </a:xfrm>
        </p:spPr>
        <p:txBody>
          <a:bodyPr/>
          <a:lstStyle>
            <a:lvl1pPr>
              <a:defRPr sz="5277"/>
            </a:lvl1pPr>
            <a:lvl2pPr>
              <a:defRPr sz="4617"/>
            </a:lvl2pPr>
            <a:lvl3pPr>
              <a:defRPr sz="3957"/>
            </a:lvl3pPr>
            <a:lvl4pPr>
              <a:defRPr sz="3298"/>
            </a:lvl4pPr>
            <a:lvl5pPr>
              <a:defRPr sz="3298"/>
            </a:lvl5pPr>
            <a:lvl6pPr>
              <a:defRPr sz="3298"/>
            </a:lvl6pPr>
            <a:lvl7pPr>
              <a:defRPr sz="3298"/>
            </a:lvl7pPr>
            <a:lvl8pPr>
              <a:defRPr sz="3298"/>
            </a:lvl8pPr>
            <a:lvl9pPr>
              <a:defRPr sz="3298"/>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7135601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Picture Placeholder 2"/>
          <p:cNvSpPr>
            <a:spLocks noGrp="1" noChangeAspect="1"/>
          </p:cNvSpPr>
          <p:nvPr>
            <p:ph type="pic" idx="1"/>
          </p:nvPr>
        </p:nvSpPr>
        <p:spPr>
          <a:xfrm>
            <a:off x="8546862" y="1628339"/>
            <a:ext cx="10177701" cy="8036969"/>
          </a:xfrm>
        </p:spPr>
        <p:txBody>
          <a:bodyPr anchor="t"/>
          <a:lstStyle>
            <a:lvl1pPr marL="0" indent="0">
              <a:buNone/>
              <a:defRPr sz="5277"/>
            </a:lvl1pPr>
            <a:lvl2pPr marL="753865" indent="0">
              <a:buNone/>
              <a:defRPr sz="4617"/>
            </a:lvl2pPr>
            <a:lvl3pPr marL="1507731" indent="0">
              <a:buNone/>
              <a:defRPr sz="3957"/>
            </a:lvl3pPr>
            <a:lvl4pPr marL="2261594" indent="0">
              <a:buNone/>
              <a:defRPr sz="3298"/>
            </a:lvl4pPr>
            <a:lvl5pPr marL="3015460" indent="0">
              <a:buNone/>
              <a:defRPr sz="3298"/>
            </a:lvl5pPr>
            <a:lvl6pPr marL="3769325" indent="0">
              <a:buNone/>
              <a:defRPr sz="3298"/>
            </a:lvl6pPr>
            <a:lvl7pPr marL="4523190" indent="0">
              <a:buNone/>
              <a:defRPr sz="3298"/>
            </a:lvl7pPr>
            <a:lvl8pPr marL="5277056" indent="0">
              <a:buNone/>
              <a:defRPr sz="3298"/>
            </a:lvl8pPr>
            <a:lvl9pPr marL="6030919" indent="0">
              <a:buNone/>
              <a:defRPr sz="3298"/>
            </a:lvl9pPr>
          </a:lstStyle>
          <a:p>
            <a:r>
              <a:rPr lang="en-GB"/>
              <a:t>Click icon to add picture</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392621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183726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9"/>
            <a:ext cx="4334947" cy="95841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382157" y="602119"/>
            <a:ext cx="12753538" cy="95841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600955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326" y="1637146"/>
            <a:ext cx="18733486" cy="451318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10400"/>
              <a:buNone/>
              <a:defRPr sz="11433"/>
            </a:lvl1pPr>
            <a:lvl2pPr lvl="1" algn="ctr">
              <a:spcBef>
                <a:spcPts val="0"/>
              </a:spcBef>
              <a:spcAft>
                <a:spcPts val="0"/>
              </a:spcAft>
              <a:buSzPts val="10400"/>
              <a:buNone/>
              <a:defRPr sz="11433"/>
            </a:lvl2pPr>
            <a:lvl3pPr lvl="2" algn="ctr">
              <a:spcBef>
                <a:spcPts val="0"/>
              </a:spcBef>
              <a:spcAft>
                <a:spcPts val="0"/>
              </a:spcAft>
              <a:buSzPts val="10400"/>
              <a:buNone/>
              <a:defRPr sz="11433"/>
            </a:lvl3pPr>
            <a:lvl4pPr lvl="3" algn="ctr">
              <a:spcBef>
                <a:spcPts val="0"/>
              </a:spcBef>
              <a:spcAft>
                <a:spcPts val="0"/>
              </a:spcAft>
              <a:buSzPts val="10400"/>
              <a:buNone/>
              <a:defRPr sz="11433"/>
            </a:lvl4pPr>
            <a:lvl5pPr lvl="4" algn="ctr">
              <a:spcBef>
                <a:spcPts val="0"/>
              </a:spcBef>
              <a:spcAft>
                <a:spcPts val="0"/>
              </a:spcAft>
              <a:buSzPts val="10400"/>
              <a:buNone/>
              <a:defRPr sz="11433"/>
            </a:lvl5pPr>
            <a:lvl6pPr lvl="5" algn="ctr">
              <a:spcBef>
                <a:spcPts val="0"/>
              </a:spcBef>
              <a:spcAft>
                <a:spcPts val="0"/>
              </a:spcAft>
              <a:buSzPts val="10400"/>
              <a:buNone/>
              <a:defRPr sz="11433"/>
            </a:lvl6pPr>
            <a:lvl7pPr lvl="6" algn="ctr">
              <a:spcBef>
                <a:spcPts val="0"/>
              </a:spcBef>
              <a:spcAft>
                <a:spcPts val="0"/>
              </a:spcAft>
              <a:buSzPts val="10400"/>
              <a:buNone/>
              <a:defRPr sz="11433"/>
            </a:lvl7pPr>
            <a:lvl8pPr lvl="7" algn="ctr">
              <a:spcBef>
                <a:spcPts val="0"/>
              </a:spcBef>
              <a:spcAft>
                <a:spcPts val="0"/>
              </a:spcAft>
              <a:buSzPts val="10400"/>
              <a:buNone/>
              <a:defRPr sz="11433"/>
            </a:lvl8pPr>
            <a:lvl9pPr lvl="8" algn="ctr">
              <a:spcBef>
                <a:spcPts val="0"/>
              </a:spcBef>
              <a:spcAft>
                <a:spcPts val="0"/>
              </a:spcAft>
              <a:buSzPts val="10400"/>
              <a:buNone/>
              <a:defRPr sz="11433"/>
            </a:lvl9pPr>
          </a:lstStyle>
          <a:p>
            <a:endParaRPr/>
          </a:p>
        </p:txBody>
      </p:sp>
      <p:sp>
        <p:nvSpPr>
          <p:cNvPr id="11" name="Google Shape;11;p2"/>
          <p:cNvSpPr txBox="1">
            <a:spLocks noGrp="1"/>
          </p:cNvSpPr>
          <p:nvPr>
            <p:ph type="subTitle" idx="1"/>
          </p:nvPr>
        </p:nvSpPr>
        <p:spPr>
          <a:xfrm>
            <a:off x="685307" y="6231576"/>
            <a:ext cx="18733486" cy="1742741"/>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5600"/>
              <a:buNone/>
              <a:defRPr sz="6156"/>
            </a:lvl1pPr>
            <a:lvl2pPr lvl="1" algn="ctr">
              <a:lnSpc>
                <a:spcPct val="100000"/>
              </a:lnSpc>
              <a:spcBef>
                <a:spcPts val="0"/>
              </a:spcBef>
              <a:spcAft>
                <a:spcPts val="0"/>
              </a:spcAft>
              <a:buSzPts val="5600"/>
              <a:buNone/>
              <a:defRPr sz="6156"/>
            </a:lvl2pPr>
            <a:lvl3pPr lvl="2" algn="ctr">
              <a:lnSpc>
                <a:spcPct val="100000"/>
              </a:lnSpc>
              <a:spcBef>
                <a:spcPts val="0"/>
              </a:spcBef>
              <a:spcAft>
                <a:spcPts val="0"/>
              </a:spcAft>
              <a:buSzPts val="5600"/>
              <a:buNone/>
              <a:defRPr sz="6156"/>
            </a:lvl3pPr>
            <a:lvl4pPr lvl="3" algn="ctr">
              <a:lnSpc>
                <a:spcPct val="100000"/>
              </a:lnSpc>
              <a:spcBef>
                <a:spcPts val="0"/>
              </a:spcBef>
              <a:spcAft>
                <a:spcPts val="0"/>
              </a:spcAft>
              <a:buSzPts val="5600"/>
              <a:buNone/>
              <a:defRPr sz="6156"/>
            </a:lvl4pPr>
            <a:lvl5pPr lvl="4" algn="ctr">
              <a:lnSpc>
                <a:spcPct val="100000"/>
              </a:lnSpc>
              <a:spcBef>
                <a:spcPts val="0"/>
              </a:spcBef>
              <a:spcAft>
                <a:spcPts val="0"/>
              </a:spcAft>
              <a:buSzPts val="5600"/>
              <a:buNone/>
              <a:defRPr sz="6156"/>
            </a:lvl5pPr>
            <a:lvl6pPr lvl="5" algn="ctr">
              <a:lnSpc>
                <a:spcPct val="100000"/>
              </a:lnSpc>
              <a:spcBef>
                <a:spcPts val="0"/>
              </a:spcBef>
              <a:spcAft>
                <a:spcPts val="0"/>
              </a:spcAft>
              <a:buSzPts val="5600"/>
              <a:buNone/>
              <a:defRPr sz="6156"/>
            </a:lvl6pPr>
            <a:lvl7pPr lvl="6" algn="ctr">
              <a:lnSpc>
                <a:spcPct val="100000"/>
              </a:lnSpc>
              <a:spcBef>
                <a:spcPts val="0"/>
              </a:spcBef>
              <a:spcAft>
                <a:spcPts val="0"/>
              </a:spcAft>
              <a:buSzPts val="5600"/>
              <a:buNone/>
              <a:defRPr sz="6156"/>
            </a:lvl7pPr>
            <a:lvl8pPr lvl="7" algn="ctr">
              <a:lnSpc>
                <a:spcPct val="100000"/>
              </a:lnSpc>
              <a:spcBef>
                <a:spcPts val="0"/>
              </a:spcBef>
              <a:spcAft>
                <a:spcPts val="0"/>
              </a:spcAft>
              <a:buSzPts val="5600"/>
              <a:buNone/>
              <a:defRPr sz="6156"/>
            </a:lvl8pPr>
            <a:lvl9pPr lvl="8" algn="ctr">
              <a:lnSpc>
                <a:spcPct val="100000"/>
              </a:lnSpc>
              <a:spcBef>
                <a:spcPts val="0"/>
              </a:spcBef>
              <a:spcAft>
                <a:spcPts val="0"/>
              </a:spcAft>
              <a:buSzPts val="5600"/>
              <a:buNone/>
              <a:defRPr sz="6156"/>
            </a:lvl9pPr>
          </a:lstStyle>
          <a:p>
            <a:endParaRPr/>
          </a:p>
        </p:txBody>
      </p:sp>
      <p:sp>
        <p:nvSpPr>
          <p:cNvPr id="12" name="Google Shape;12;p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143346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85307" y="4729215"/>
            <a:ext cx="18733486" cy="1850921"/>
          </a:xfrm>
          <a:prstGeom prst="rect">
            <a:avLst/>
          </a:prstGeom>
        </p:spPr>
        <p:txBody>
          <a:bodyPr spcFirstLastPara="1" wrap="square" lIns="182850" tIns="182850" rIns="182850" bIns="182850" anchor="ctr" anchorCtr="0">
            <a:normAutofit/>
          </a:bodyPr>
          <a:lstStyle>
            <a:lvl1pPr lvl="0" algn="ctr">
              <a:spcBef>
                <a:spcPts val="0"/>
              </a:spcBef>
              <a:spcAft>
                <a:spcPts val="0"/>
              </a:spcAft>
              <a:buSzPts val="7200"/>
              <a:buNone/>
              <a:defRPr sz="7915"/>
            </a:lvl1pPr>
            <a:lvl2pPr lvl="1" algn="ctr">
              <a:spcBef>
                <a:spcPts val="0"/>
              </a:spcBef>
              <a:spcAft>
                <a:spcPts val="0"/>
              </a:spcAft>
              <a:buSzPts val="7200"/>
              <a:buNone/>
              <a:defRPr sz="7915"/>
            </a:lvl2pPr>
            <a:lvl3pPr lvl="2" algn="ctr">
              <a:spcBef>
                <a:spcPts val="0"/>
              </a:spcBef>
              <a:spcAft>
                <a:spcPts val="0"/>
              </a:spcAft>
              <a:buSzPts val="7200"/>
              <a:buNone/>
              <a:defRPr sz="7915"/>
            </a:lvl3pPr>
            <a:lvl4pPr lvl="3" algn="ctr">
              <a:spcBef>
                <a:spcPts val="0"/>
              </a:spcBef>
              <a:spcAft>
                <a:spcPts val="0"/>
              </a:spcAft>
              <a:buSzPts val="7200"/>
              <a:buNone/>
              <a:defRPr sz="7915"/>
            </a:lvl4pPr>
            <a:lvl5pPr lvl="4" algn="ctr">
              <a:spcBef>
                <a:spcPts val="0"/>
              </a:spcBef>
              <a:spcAft>
                <a:spcPts val="0"/>
              </a:spcAft>
              <a:buSzPts val="7200"/>
              <a:buNone/>
              <a:defRPr sz="7915"/>
            </a:lvl5pPr>
            <a:lvl6pPr lvl="5" algn="ctr">
              <a:spcBef>
                <a:spcPts val="0"/>
              </a:spcBef>
              <a:spcAft>
                <a:spcPts val="0"/>
              </a:spcAft>
              <a:buSzPts val="7200"/>
              <a:buNone/>
              <a:defRPr sz="7915"/>
            </a:lvl6pPr>
            <a:lvl7pPr lvl="6" algn="ctr">
              <a:spcBef>
                <a:spcPts val="0"/>
              </a:spcBef>
              <a:spcAft>
                <a:spcPts val="0"/>
              </a:spcAft>
              <a:buSzPts val="7200"/>
              <a:buNone/>
              <a:defRPr sz="7915"/>
            </a:lvl7pPr>
            <a:lvl8pPr lvl="7" algn="ctr">
              <a:spcBef>
                <a:spcPts val="0"/>
              </a:spcBef>
              <a:spcAft>
                <a:spcPts val="0"/>
              </a:spcAft>
              <a:buSzPts val="7200"/>
              <a:buNone/>
              <a:defRPr sz="7915"/>
            </a:lvl8pPr>
            <a:lvl9pPr lvl="8" algn="ctr">
              <a:spcBef>
                <a:spcPts val="0"/>
              </a:spcBef>
              <a:spcAft>
                <a:spcPts val="0"/>
              </a:spcAft>
              <a:buSzPts val="7200"/>
              <a:buNone/>
              <a:defRPr sz="7915"/>
            </a:lvl9pPr>
          </a:lstStyle>
          <a:p>
            <a:endParaRPr/>
          </a:p>
        </p:txBody>
      </p:sp>
      <p:sp>
        <p:nvSpPr>
          <p:cNvPr id="15" name="Google Shape;15;p3"/>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598543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18" name="Google Shape;18;p4"/>
          <p:cNvSpPr txBox="1">
            <a:spLocks noGrp="1"/>
          </p:cNvSpPr>
          <p:nvPr>
            <p:ph type="body" idx="1"/>
          </p:nvPr>
        </p:nvSpPr>
        <p:spPr>
          <a:xfrm>
            <a:off x="685307" y="2534022"/>
            <a:ext cx="18733486" cy="7511862"/>
          </a:xfrm>
          <a:prstGeom prst="rect">
            <a:avLst/>
          </a:prstGeom>
        </p:spPr>
        <p:txBody>
          <a:bodyPr spcFirstLastPara="1" wrap="square" lIns="182850" tIns="182850" rIns="182850" bIns="182850" anchor="t"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19" name="Google Shape;19;p4"/>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728745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2" name="Google Shape;22;p5"/>
          <p:cNvSpPr txBox="1">
            <a:spLocks noGrp="1"/>
          </p:cNvSpPr>
          <p:nvPr>
            <p:ph type="body" idx="1"/>
          </p:nvPr>
        </p:nvSpPr>
        <p:spPr>
          <a:xfrm>
            <a:off x="685307"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3" name="Google Shape;23;p5"/>
          <p:cNvSpPr txBox="1">
            <a:spLocks noGrp="1"/>
          </p:cNvSpPr>
          <p:nvPr>
            <p:ph type="body" idx="2"/>
          </p:nvPr>
        </p:nvSpPr>
        <p:spPr>
          <a:xfrm>
            <a:off x="10624568"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4" name="Google Shape;24;p5"/>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077567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7" name="Google Shape;27;p6"/>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672848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85307" y="1221634"/>
            <a:ext cx="6173700" cy="1661607"/>
          </a:xfrm>
          <a:prstGeom prst="rect">
            <a:avLst/>
          </a:prstGeom>
        </p:spPr>
        <p:txBody>
          <a:bodyPr spcFirstLastPara="1" wrap="square" lIns="182850" tIns="182850" rIns="182850" bIns="182850" anchor="b" anchorCtr="0">
            <a:normAutofit/>
          </a:bodyPr>
          <a:lstStyle>
            <a:lvl1pPr lvl="0">
              <a:spcBef>
                <a:spcPts val="0"/>
              </a:spcBef>
              <a:spcAft>
                <a:spcPts val="0"/>
              </a:spcAft>
              <a:buSzPts val="4800"/>
              <a:buNone/>
              <a:defRPr sz="5277"/>
            </a:lvl1pPr>
            <a:lvl2pPr lvl="1">
              <a:spcBef>
                <a:spcPts val="0"/>
              </a:spcBef>
              <a:spcAft>
                <a:spcPts val="0"/>
              </a:spcAft>
              <a:buSzPts val="4800"/>
              <a:buNone/>
              <a:defRPr sz="5277"/>
            </a:lvl2pPr>
            <a:lvl3pPr lvl="2">
              <a:spcBef>
                <a:spcPts val="0"/>
              </a:spcBef>
              <a:spcAft>
                <a:spcPts val="0"/>
              </a:spcAft>
              <a:buSzPts val="4800"/>
              <a:buNone/>
              <a:defRPr sz="5277"/>
            </a:lvl3pPr>
            <a:lvl4pPr lvl="3">
              <a:spcBef>
                <a:spcPts val="0"/>
              </a:spcBef>
              <a:spcAft>
                <a:spcPts val="0"/>
              </a:spcAft>
              <a:buSzPts val="4800"/>
              <a:buNone/>
              <a:defRPr sz="5277"/>
            </a:lvl4pPr>
            <a:lvl5pPr lvl="4">
              <a:spcBef>
                <a:spcPts val="0"/>
              </a:spcBef>
              <a:spcAft>
                <a:spcPts val="0"/>
              </a:spcAft>
              <a:buSzPts val="4800"/>
              <a:buNone/>
              <a:defRPr sz="5277"/>
            </a:lvl5pPr>
            <a:lvl6pPr lvl="5">
              <a:spcBef>
                <a:spcPts val="0"/>
              </a:spcBef>
              <a:spcAft>
                <a:spcPts val="0"/>
              </a:spcAft>
              <a:buSzPts val="4800"/>
              <a:buNone/>
              <a:defRPr sz="5277"/>
            </a:lvl6pPr>
            <a:lvl7pPr lvl="6">
              <a:spcBef>
                <a:spcPts val="0"/>
              </a:spcBef>
              <a:spcAft>
                <a:spcPts val="0"/>
              </a:spcAft>
              <a:buSzPts val="4800"/>
              <a:buNone/>
              <a:defRPr sz="5277"/>
            </a:lvl7pPr>
            <a:lvl8pPr lvl="7">
              <a:spcBef>
                <a:spcPts val="0"/>
              </a:spcBef>
              <a:spcAft>
                <a:spcPts val="0"/>
              </a:spcAft>
              <a:buSzPts val="4800"/>
              <a:buNone/>
              <a:defRPr sz="5277"/>
            </a:lvl8pPr>
            <a:lvl9pPr lvl="8">
              <a:spcBef>
                <a:spcPts val="0"/>
              </a:spcBef>
              <a:spcAft>
                <a:spcPts val="0"/>
              </a:spcAft>
              <a:buSzPts val="4800"/>
              <a:buNone/>
              <a:defRPr sz="5277"/>
            </a:lvl9pPr>
          </a:lstStyle>
          <a:p>
            <a:endParaRPr/>
          </a:p>
        </p:txBody>
      </p:sp>
      <p:sp>
        <p:nvSpPr>
          <p:cNvPr id="30" name="Google Shape;30;p7"/>
          <p:cNvSpPr txBox="1">
            <a:spLocks noGrp="1"/>
          </p:cNvSpPr>
          <p:nvPr>
            <p:ph type="body" idx="1"/>
          </p:nvPr>
        </p:nvSpPr>
        <p:spPr>
          <a:xfrm>
            <a:off x="685307" y="3055404"/>
            <a:ext cx="6173700" cy="6990755"/>
          </a:xfrm>
          <a:prstGeom prst="rect">
            <a:avLst/>
          </a:prstGeom>
        </p:spPr>
        <p:txBody>
          <a:bodyPr spcFirstLastPara="1" wrap="square" lIns="182850" tIns="182850" rIns="182850" bIns="182850" anchor="t" anchorCtr="0">
            <a:normAutofit/>
          </a:bodyPr>
          <a:lstStyle>
            <a:lvl1pPr marL="502600" lvl="0" indent="-418833">
              <a:spcBef>
                <a:spcPts val="0"/>
              </a:spcBef>
              <a:spcAft>
                <a:spcPts val="0"/>
              </a:spcAft>
              <a:buSzPts val="2400"/>
              <a:buChar char="●"/>
              <a:defRPr sz="263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31" name="Google Shape;31;p7"/>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026822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1077869" y="989774"/>
            <a:ext cx="14000316" cy="8994710"/>
          </a:xfrm>
          <a:prstGeom prst="rect">
            <a:avLst/>
          </a:prstGeom>
        </p:spPr>
        <p:txBody>
          <a:bodyPr spcFirstLastPara="1" wrap="square" lIns="182850" tIns="182850" rIns="182850" bIns="182850" anchor="ctr" anchorCtr="0">
            <a:normAutofit/>
          </a:bodyPr>
          <a:lstStyle>
            <a:lvl1pPr lvl="0">
              <a:spcBef>
                <a:spcPts val="0"/>
              </a:spcBef>
              <a:spcAft>
                <a:spcPts val="0"/>
              </a:spcAft>
              <a:buSzPts val="9600"/>
              <a:buNone/>
              <a:defRPr sz="10553"/>
            </a:lvl1pPr>
            <a:lvl2pPr lvl="1">
              <a:spcBef>
                <a:spcPts val="0"/>
              </a:spcBef>
              <a:spcAft>
                <a:spcPts val="0"/>
              </a:spcAft>
              <a:buSzPts val="9600"/>
              <a:buNone/>
              <a:defRPr sz="10553"/>
            </a:lvl2pPr>
            <a:lvl3pPr lvl="2">
              <a:spcBef>
                <a:spcPts val="0"/>
              </a:spcBef>
              <a:spcAft>
                <a:spcPts val="0"/>
              </a:spcAft>
              <a:buSzPts val="9600"/>
              <a:buNone/>
              <a:defRPr sz="10553"/>
            </a:lvl3pPr>
            <a:lvl4pPr lvl="3">
              <a:spcBef>
                <a:spcPts val="0"/>
              </a:spcBef>
              <a:spcAft>
                <a:spcPts val="0"/>
              </a:spcAft>
              <a:buSzPts val="9600"/>
              <a:buNone/>
              <a:defRPr sz="10553"/>
            </a:lvl4pPr>
            <a:lvl5pPr lvl="4">
              <a:spcBef>
                <a:spcPts val="0"/>
              </a:spcBef>
              <a:spcAft>
                <a:spcPts val="0"/>
              </a:spcAft>
              <a:buSzPts val="9600"/>
              <a:buNone/>
              <a:defRPr sz="10553"/>
            </a:lvl5pPr>
            <a:lvl6pPr lvl="5">
              <a:spcBef>
                <a:spcPts val="0"/>
              </a:spcBef>
              <a:spcAft>
                <a:spcPts val="0"/>
              </a:spcAft>
              <a:buSzPts val="9600"/>
              <a:buNone/>
              <a:defRPr sz="10553"/>
            </a:lvl6pPr>
            <a:lvl7pPr lvl="6">
              <a:spcBef>
                <a:spcPts val="0"/>
              </a:spcBef>
              <a:spcAft>
                <a:spcPts val="0"/>
              </a:spcAft>
              <a:buSzPts val="9600"/>
              <a:buNone/>
              <a:defRPr sz="10553"/>
            </a:lvl7pPr>
            <a:lvl8pPr lvl="7">
              <a:spcBef>
                <a:spcPts val="0"/>
              </a:spcBef>
              <a:spcAft>
                <a:spcPts val="0"/>
              </a:spcAft>
              <a:buSzPts val="9600"/>
              <a:buNone/>
              <a:defRPr sz="10553"/>
            </a:lvl8pPr>
            <a:lvl9pPr lvl="8">
              <a:spcBef>
                <a:spcPts val="0"/>
              </a:spcBef>
              <a:spcAft>
                <a:spcPts val="0"/>
              </a:spcAft>
              <a:buSzPts val="9600"/>
              <a:buNone/>
              <a:defRPr sz="10553"/>
            </a:lvl9pPr>
          </a:lstStyle>
          <a:p>
            <a:endParaRPr/>
          </a:p>
        </p:txBody>
      </p:sp>
      <p:sp>
        <p:nvSpPr>
          <p:cNvPr id="34" name="Google Shape;34;p8"/>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267743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10052050" y="-275"/>
            <a:ext cx="10052050" cy="11309350"/>
          </a:xfrm>
          <a:prstGeom prst="rect">
            <a:avLst/>
          </a:prstGeom>
          <a:solidFill>
            <a:schemeClr val="lt2"/>
          </a:solidFill>
          <a:ln>
            <a:noFill/>
          </a:ln>
        </p:spPr>
        <p:txBody>
          <a:bodyPr spcFirstLastPara="1" wrap="square" lIns="201008" tIns="201008" rIns="201008" bIns="201008" anchor="ctr" anchorCtr="0">
            <a:noAutofit/>
          </a:bodyPr>
          <a:lstStyle/>
          <a:p>
            <a:pPr marL="0" lvl="0" indent="0" algn="l" rtl="0">
              <a:spcBef>
                <a:spcPts val="0"/>
              </a:spcBef>
              <a:spcAft>
                <a:spcPts val="0"/>
              </a:spcAft>
              <a:buNone/>
            </a:pPr>
            <a:endParaRPr sz="1979"/>
          </a:p>
        </p:txBody>
      </p:sp>
      <p:sp>
        <p:nvSpPr>
          <p:cNvPr id="37" name="Google Shape;37;p9"/>
          <p:cNvSpPr txBox="1">
            <a:spLocks noGrp="1"/>
          </p:cNvSpPr>
          <p:nvPr>
            <p:ph type="title"/>
          </p:nvPr>
        </p:nvSpPr>
        <p:spPr>
          <a:xfrm>
            <a:off x="583731" y="2711463"/>
            <a:ext cx="8893822" cy="3259230"/>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8400"/>
              <a:buNone/>
              <a:defRPr sz="9234"/>
            </a:lvl1pPr>
            <a:lvl2pPr lvl="1" algn="ctr">
              <a:spcBef>
                <a:spcPts val="0"/>
              </a:spcBef>
              <a:spcAft>
                <a:spcPts val="0"/>
              </a:spcAft>
              <a:buSzPts val="8400"/>
              <a:buNone/>
              <a:defRPr sz="9234"/>
            </a:lvl2pPr>
            <a:lvl3pPr lvl="2" algn="ctr">
              <a:spcBef>
                <a:spcPts val="0"/>
              </a:spcBef>
              <a:spcAft>
                <a:spcPts val="0"/>
              </a:spcAft>
              <a:buSzPts val="8400"/>
              <a:buNone/>
              <a:defRPr sz="9234"/>
            </a:lvl3pPr>
            <a:lvl4pPr lvl="3" algn="ctr">
              <a:spcBef>
                <a:spcPts val="0"/>
              </a:spcBef>
              <a:spcAft>
                <a:spcPts val="0"/>
              </a:spcAft>
              <a:buSzPts val="8400"/>
              <a:buNone/>
              <a:defRPr sz="9234"/>
            </a:lvl4pPr>
            <a:lvl5pPr lvl="4" algn="ctr">
              <a:spcBef>
                <a:spcPts val="0"/>
              </a:spcBef>
              <a:spcAft>
                <a:spcPts val="0"/>
              </a:spcAft>
              <a:buSzPts val="8400"/>
              <a:buNone/>
              <a:defRPr sz="9234"/>
            </a:lvl5pPr>
            <a:lvl6pPr lvl="5" algn="ctr">
              <a:spcBef>
                <a:spcPts val="0"/>
              </a:spcBef>
              <a:spcAft>
                <a:spcPts val="0"/>
              </a:spcAft>
              <a:buSzPts val="8400"/>
              <a:buNone/>
              <a:defRPr sz="9234"/>
            </a:lvl6pPr>
            <a:lvl7pPr lvl="6" algn="ctr">
              <a:spcBef>
                <a:spcPts val="0"/>
              </a:spcBef>
              <a:spcAft>
                <a:spcPts val="0"/>
              </a:spcAft>
              <a:buSzPts val="8400"/>
              <a:buNone/>
              <a:defRPr sz="9234"/>
            </a:lvl7pPr>
            <a:lvl8pPr lvl="7" algn="ctr">
              <a:spcBef>
                <a:spcPts val="0"/>
              </a:spcBef>
              <a:spcAft>
                <a:spcPts val="0"/>
              </a:spcAft>
              <a:buSzPts val="8400"/>
              <a:buNone/>
              <a:defRPr sz="9234"/>
            </a:lvl8pPr>
            <a:lvl9pPr lvl="8" algn="ctr">
              <a:spcBef>
                <a:spcPts val="0"/>
              </a:spcBef>
              <a:spcAft>
                <a:spcPts val="0"/>
              </a:spcAft>
              <a:buSzPts val="8400"/>
              <a:buNone/>
              <a:defRPr sz="9234"/>
            </a:lvl9pPr>
          </a:lstStyle>
          <a:p>
            <a:endParaRPr/>
          </a:p>
        </p:txBody>
      </p:sp>
      <p:sp>
        <p:nvSpPr>
          <p:cNvPr id="38" name="Google Shape;38;p9"/>
          <p:cNvSpPr txBox="1">
            <a:spLocks noGrp="1"/>
          </p:cNvSpPr>
          <p:nvPr>
            <p:ph type="subTitle" idx="1"/>
          </p:nvPr>
        </p:nvSpPr>
        <p:spPr>
          <a:xfrm>
            <a:off x="583731" y="6163305"/>
            <a:ext cx="8893822" cy="2715695"/>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4200"/>
              <a:buNone/>
              <a:defRPr sz="4617"/>
            </a:lvl1pPr>
            <a:lvl2pPr lvl="1" algn="ctr">
              <a:lnSpc>
                <a:spcPct val="100000"/>
              </a:lnSpc>
              <a:spcBef>
                <a:spcPts val="0"/>
              </a:spcBef>
              <a:spcAft>
                <a:spcPts val="0"/>
              </a:spcAft>
              <a:buSzPts val="4200"/>
              <a:buNone/>
              <a:defRPr sz="4617"/>
            </a:lvl2pPr>
            <a:lvl3pPr lvl="2" algn="ctr">
              <a:lnSpc>
                <a:spcPct val="100000"/>
              </a:lnSpc>
              <a:spcBef>
                <a:spcPts val="0"/>
              </a:spcBef>
              <a:spcAft>
                <a:spcPts val="0"/>
              </a:spcAft>
              <a:buSzPts val="4200"/>
              <a:buNone/>
              <a:defRPr sz="4617"/>
            </a:lvl3pPr>
            <a:lvl4pPr lvl="3" algn="ctr">
              <a:lnSpc>
                <a:spcPct val="100000"/>
              </a:lnSpc>
              <a:spcBef>
                <a:spcPts val="0"/>
              </a:spcBef>
              <a:spcAft>
                <a:spcPts val="0"/>
              </a:spcAft>
              <a:buSzPts val="4200"/>
              <a:buNone/>
              <a:defRPr sz="4617"/>
            </a:lvl4pPr>
            <a:lvl5pPr lvl="4" algn="ctr">
              <a:lnSpc>
                <a:spcPct val="100000"/>
              </a:lnSpc>
              <a:spcBef>
                <a:spcPts val="0"/>
              </a:spcBef>
              <a:spcAft>
                <a:spcPts val="0"/>
              </a:spcAft>
              <a:buSzPts val="4200"/>
              <a:buNone/>
              <a:defRPr sz="4617"/>
            </a:lvl5pPr>
            <a:lvl6pPr lvl="5" algn="ctr">
              <a:lnSpc>
                <a:spcPct val="100000"/>
              </a:lnSpc>
              <a:spcBef>
                <a:spcPts val="0"/>
              </a:spcBef>
              <a:spcAft>
                <a:spcPts val="0"/>
              </a:spcAft>
              <a:buSzPts val="4200"/>
              <a:buNone/>
              <a:defRPr sz="4617"/>
            </a:lvl6pPr>
            <a:lvl7pPr lvl="6" algn="ctr">
              <a:lnSpc>
                <a:spcPct val="100000"/>
              </a:lnSpc>
              <a:spcBef>
                <a:spcPts val="0"/>
              </a:spcBef>
              <a:spcAft>
                <a:spcPts val="0"/>
              </a:spcAft>
              <a:buSzPts val="4200"/>
              <a:buNone/>
              <a:defRPr sz="4617"/>
            </a:lvl7pPr>
            <a:lvl8pPr lvl="7" algn="ctr">
              <a:lnSpc>
                <a:spcPct val="100000"/>
              </a:lnSpc>
              <a:spcBef>
                <a:spcPts val="0"/>
              </a:spcBef>
              <a:spcAft>
                <a:spcPts val="0"/>
              </a:spcAft>
              <a:buSzPts val="4200"/>
              <a:buNone/>
              <a:defRPr sz="4617"/>
            </a:lvl8pPr>
            <a:lvl9pPr lvl="8" algn="ctr">
              <a:lnSpc>
                <a:spcPct val="100000"/>
              </a:lnSpc>
              <a:spcBef>
                <a:spcPts val="0"/>
              </a:spcBef>
              <a:spcAft>
                <a:spcPts val="0"/>
              </a:spcAft>
              <a:buSzPts val="4200"/>
              <a:buNone/>
              <a:defRPr sz="4617"/>
            </a:lvl9pPr>
          </a:lstStyle>
          <a:p>
            <a:endParaRPr/>
          </a:p>
        </p:txBody>
      </p:sp>
      <p:sp>
        <p:nvSpPr>
          <p:cNvPr id="39" name="Google Shape;39;p9"/>
          <p:cNvSpPr txBox="1">
            <a:spLocks noGrp="1"/>
          </p:cNvSpPr>
          <p:nvPr>
            <p:ph type="body" idx="2"/>
          </p:nvPr>
        </p:nvSpPr>
        <p:spPr>
          <a:xfrm>
            <a:off x="10860040" y="1592071"/>
            <a:ext cx="8436071" cy="8124658"/>
          </a:xfrm>
          <a:prstGeom prst="rect">
            <a:avLst/>
          </a:prstGeom>
        </p:spPr>
        <p:txBody>
          <a:bodyPr spcFirstLastPara="1" wrap="square" lIns="182850" tIns="182850" rIns="182850" bIns="182850" anchor="ctr"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40" name="Google Shape;40;p9"/>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228284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85307" y="9302042"/>
            <a:ext cx="13189028" cy="1330473"/>
          </a:xfrm>
          <a:prstGeom prst="rect">
            <a:avLst/>
          </a:prstGeom>
        </p:spPr>
        <p:txBody>
          <a:bodyPr spcFirstLastPara="1" wrap="square" lIns="182850" tIns="182850" rIns="182850" bIns="182850" anchor="ctr" anchorCtr="0">
            <a:normAutofit/>
          </a:bodyPr>
          <a:lstStyle>
            <a:lvl1pPr marL="502600" lvl="0" indent="-251300">
              <a:lnSpc>
                <a:spcPct val="100000"/>
              </a:lnSpc>
              <a:spcBef>
                <a:spcPts val="0"/>
              </a:spcBef>
              <a:spcAft>
                <a:spcPts val="0"/>
              </a:spcAft>
              <a:buSzPts val="3600"/>
              <a:buNone/>
              <a:defRPr/>
            </a:lvl1pPr>
          </a:lstStyle>
          <a:p>
            <a:endParaRPr/>
          </a:p>
        </p:txBody>
      </p:sp>
      <p:sp>
        <p:nvSpPr>
          <p:cNvPr id="43" name="Google Shape;43;p10"/>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188374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85307" y="2432109"/>
            <a:ext cx="18733486" cy="431727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24000"/>
              <a:buNone/>
              <a:defRPr sz="26383"/>
            </a:lvl1pPr>
            <a:lvl2pPr lvl="1" algn="ctr">
              <a:spcBef>
                <a:spcPts val="0"/>
              </a:spcBef>
              <a:spcAft>
                <a:spcPts val="0"/>
              </a:spcAft>
              <a:buSzPts val="24000"/>
              <a:buNone/>
              <a:defRPr sz="26383"/>
            </a:lvl2pPr>
            <a:lvl3pPr lvl="2" algn="ctr">
              <a:spcBef>
                <a:spcPts val="0"/>
              </a:spcBef>
              <a:spcAft>
                <a:spcPts val="0"/>
              </a:spcAft>
              <a:buSzPts val="24000"/>
              <a:buNone/>
              <a:defRPr sz="26383"/>
            </a:lvl3pPr>
            <a:lvl4pPr lvl="3" algn="ctr">
              <a:spcBef>
                <a:spcPts val="0"/>
              </a:spcBef>
              <a:spcAft>
                <a:spcPts val="0"/>
              </a:spcAft>
              <a:buSzPts val="24000"/>
              <a:buNone/>
              <a:defRPr sz="26383"/>
            </a:lvl4pPr>
            <a:lvl5pPr lvl="4" algn="ctr">
              <a:spcBef>
                <a:spcPts val="0"/>
              </a:spcBef>
              <a:spcAft>
                <a:spcPts val="0"/>
              </a:spcAft>
              <a:buSzPts val="24000"/>
              <a:buNone/>
              <a:defRPr sz="26383"/>
            </a:lvl5pPr>
            <a:lvl6pPr lvl="5" algn="ctr">
              <a:spcBef>
                <a:spcPts val="0"/>
              </a:spcBef>
              <a:spcAft>
                <a:spcPts val="0"/>
              </a:spcAft>
              <a:buSzPts val="24000"/>
              <a:buNone/>
              <a:defRPr sz="26383"/>
            </a:lvl6pPr>
            <a:lvl7pPr lvl="6" algn="ctr">
              <a:spcBef>
                <a:spcPts val="0"/>
              </a:spcBef>
              <a:spcAft>
                <a:spcPts val="0"/>
              </a:spcAft>
              <a:buSzPts val="24000"/>
              <a:buNone/>
              <a:defRPr sz="26383"/>
            </a:lvl7pPr>
            <a:lvl8pPr lvl="7" algn="ctr">
              <a:spcBef>
                <a:spcPts val="0"/>
              </a:spcBef>
              <a:spcAft>
                <a:spcPts val="0"/>
              </a:spcAft>
              <a:buSzPts val="24000"/>
              <a:buNone/>
              <a:defRPr sz="26383"/>
            </a:lvl8pPr>
            <a:lvl9pPr lvl="8" algn="ctr">
              <a:spcBef>
                <a:spcPts val="0"/>
              </a:spcBef>
              <a:spcAft>
                <a:spcPts val="0"/>
              </a:spcAft>
              <a:buSzPts val="24000"/>
              <a:buNone/>
              <a:defRPr sz="26383"/>
            </a:lvl9pPr>
          </a:lstStyle>
          <a:p>
            <a:r>
              <a:t>xx%</a:t>
            </a:r>
          </a:p>
        </p:txBody>
      </p:sp>
      <p:sp>
        <p:nvSpPr>
          <p:cNvPr id="46" name="Google Shape;46;p11"/>
          <p:cNvSpPr txBox="1">
            <a:spLocks noGrp="1"/>
          </p:cNvSpPr>
          <p:nvPr>
            <p:ph type="body" idx="1"/>
          </p:nvPr>
        </p:nvSpPr>
        <p:spPr>
          <a:xfrm>
            <a:off x="685307" y="6931003"/>
            <a:ext cx="18733486" cy="2860154"/>
          </a:xfrm>
          <a:prstGeom prst="rect">
            <a:avLst/>
          </a:prstGeom>
        </p:spPr>
        <p:txBody>
          <a:bodyPr spcFirstLastPara="1" wrap="square" lIns="182850" tIns="182850" rIns="182850" bIns="182850" anchor="t" anchorCtr="0">
            <a:normAutofit/>
          </a:bodyPr>
          <a:lstStyle>
            <a:lvl1pPr marL="502600" lvl="0" indent="-502600" algn="ctr">
              <a:spcBef>
                <a:spcPts val="0"/>
              </a:spcBef>
              <a:spcAft>
                <a:spcPts val="0"/>
              </a:spcAft>
              <a:buSzPts val="3600"/>
              <a:buChar char="●"/>
              <a:defRPr/>
            </a:lvl1pPr>
            <a:lvl2pPr marL="1005200" lvl="1" indent="-446756" algn="ctr">
              <a:spcBef>
                <a:spcPts val="0"/>
              </a:spcBef>
              <a:spcAft>
                <a:spcPts val="0"/>
              </a:spcAft>
              <a:buSzPts val="2800"/>
              <a:buChar char="○"/>
              <a:defRPr/>
            </a:lvl2pPr>
            <a:lvl3pPr marL="1507800" lvl="2" indent="-446756" algn="ctr">
              <a:spcBef>
                <a:spcPts val="0"/>
              </a:spcBef>
              <a:spcAft>
                <a:spcPts val="0"/>
              </a:spcAft>
              <a:buSzPts val="2800"/>
              <a:buChar char="■"/>
              <a:defRPr/>
            </a:lvl3pPr>
            <a:lvl4pPr marL="2010400" lvl="3" indent="-446756" algn="ctr">
              <a:spcBef>
                <a:spcPts val="0"/>
              </a:spcBef>
              <a:spcAft>
                <a:spcPts val="0"/>
              </a:spcAft>
              <a:buSzPts val="2800"/>
              <a:buChar char="●"/>
              <a:defRPr/>
            </a:lvl4pPr>
            <a:lvl5pPr marL="2513000" lvl="4" indent="-446756" algn="ctr">
              <a:spcBef>
                <a:spcPts val="0"/>
              </a:spcBef>
              <a:spcAft>
                <a:spcPts val="0"/>
              </a:spcAft>
              <a:buSzPts val="2800"/>
              <a:buChar char="○"/>
              <a:defRPr/>
            </a:lvl5pPr>
            <a:lvl6pPr marL="3015600" lvl="5" indent="-446756" algn="ctr">
              <a:spcBef>
                <a:spcPts val="0"/>
              </a:spcBef>
              <a:spcAft>
                <a:spcPts val="0"/>
              </a:spcAft>
              <a:buSzPts val="2800"/>
              <a:buChar char="■"/>
              <a:defRPr/>
            </a:lvl6pPr>
            <a:lvl7pPr marL="3518200" lvl="6" indent="-446756" algn="ctr">
              <a:spcBef>
                <a:spcPts val="0"/>
              </a:spcBef>
              <a:spcAft>
                <a:spcPts val="0"/>
              </a:spcAft>
              <a:buSzPts val="2800"/>
              <a:buChar char="●"/>
              <a:defRPr/>
            </a:lvl7pPr>
            <a:lvl8pPr marL="4020800" lvl="7" indent="-446756" algn="ctr">
              <a:spcBef>
                <a:spcPts val="0"/>
              </a:spcBef>
              <a:spcAft>
                <a:spcPts val="0"/>
              </a:spcAft>
              <a:buSzPts val="2800"/>
              <a:buChar char="○"/>
              <a:defRPr/>
            </a:lvl8pPr>
            <a:lvl9pPr marL="4523400" lvl="8" indent="-446756" algn="ctr">
              <a:spcBef>
                <a:spcPts val="0"/>
              </a:spcBef>
              <a:spcAft>
                <a:spcPts val="0"/>
              </a:spcAft>
              <a:buSzPts val="2800"/>
              <a:buChar char="■"/>
              <a:defRPr/>
            </a:lvl9pPr>
          </a:lstStyle>
          <a:p>
            <a:endParaRPr/>
          </a:p>
        </p:txBody>
      </p:sp>
      <p:sp>
        <p:nvSpPr>
          <p:cNvPr id="47" name="Google Shape;47;p11"/>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279514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550903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382157" y="3010592"/>
            <a:ext cx="17339786" cy="717567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382158"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1D8BD707-D9CF-40AE-B4C6-C98DA3205C09}" type="datetimeFigureOut">
              <a:rPr lang="en-US" smtClean="0"/>
              <a:t>12/19/2025</a:t>
            </a:fld>
            <a:endParaRPr lang="en-US"/>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B6F15528-21DE-4FAA-801E-634DDDAF4B2B}" type="slidenum">
              <a:rPr lang="en-GB" smtClean="0"/>
              <a:t>‹#›</a:t>
            </a:fld>
            <a:endParaRPr lang="en-GB"/>
          </a:p>
        </p:txBody>
      </p:sp>
      <p:pic>
        <p:nvPicPr>
          <p:cNvPr id="7" name="Picture 6">
            <a:extLst>
              <a:ext uri="{FF2B5EF4-FFF2-40B4-BE49-F238E27FC236}">
                <a16:creationId xmlns:a16="http://schemas.microsoft.com/office/drawing/2014/main" id="{15D0A0B7-B72F-0645-9E36-A4A9FEF7E163}"/>
              </a:ext>
            </a:extLst>
          </p:cNvPr>
          <p:cNvPicPr>
            <a:picLocks noChangeAspect="1"/>
          </p:cNvPicPr>
          <p:nvPr userDrawn="1"/>
        </p:nvPicPr>
        <p:blipFill>
          <a:blip r:embed="rId14">
            <a:extLst>
              <a:ext uri="{28A0092B-C50C-407E-A947-70E740481C1C}">
                <a14:useLocalDpi xmlns:a14="http://schemas.microsoft.com/office/drawing/2010/main"/>
              </a:ext>
            </a:extLst>
          </a:blip>
          <a:stretch>
            <a:fillRect/>
          </a:stretch>
        </p:blipFill>
        <p:spPr>
          <a:xfrm>
            <a:off x="-1" y="-60324"/>
            <a:ext cx="20104101" cy="173811"/>
          </a:xfrm>
          <a:prstGeom prst="rect">
            <a:avLst/>
          </a:prstGeom>
        </p:spPr>
      </p:pic>
    </p:spTree>
    <p:extLst>
      <p:ext uri="{BB962C8B-B14F-4D97-AF65-F5344CB8AC3E}">
        <p14:creationId xmlns:p14="http://schemas.microsoft.com/office/powerpoint/2010/main" val="1000613071"/>
      </p:ext>
    </p:extLst>
  </p:cSld>
  <p:clrMap bg1="lt1" tx1="dk1" bg2="lt2" tx2="dk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Lst>
  <p:txStyles>
    <p:titleStyle>
      <a:lvl1pPr algn="l" defTabSz="1657575" rtl="0" eaLnBrk="1" latinLnBrk="0" hangingPunct="1">
        <a:lnSpc>
          <a:spcPct val="90000"/>
        </a:lnSpc>
        <a:spcBef>
          <a:spcPct val="0"/>
        </a:spcBef>
        <a:buNone/>
        <a:defRPr sz="7977" kern="1200">
          <a:solidFill>
            <a:schemeClr val="tx1"/>
          </a:solidFill>
          <a:latin typeface="Lato" panose="020F0502020204030203" pitchFamily="34" charset="0"/>
          <a:ea typeface="Lato" panose="020F0502020204030203" pitchFamily="34" charset="0"/>
          <a:cs typeface="Lato" panose="020F0502020204030203" pitchFamily="34" charset="0"/>
        </a:defRPr>
      </a:lvl1pPr>
    </p:titleStyle>
    <p:bodyStyle>
      <a:lvl1pPr marL="414393" indent="-414393" algn="l" defTabSz="1657575" rtl="0" eaLnBrk="1" latinLnBrk="0" hangingPunct="1">
        <a:lnSpc>
          <a:spcPct val="90000"/>
        </a:lnSpc>
        <a:spcBef>
          <a:spcPts val="1813"/>
        </a:spcBef>
        <a:buFont typeface="Arial" panose="020B0604020202020204" pitchFamily="34" charset="0"/>
        <a:buChar char="•"/>
        <a:defRPr sz="5075"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1243181" indent="-414393" algn="l" defTabSz="1657575" rtl="0" eaLnBrk="1" latinLnBrk="0" hangingPunct="1">
        <a:lnSpc>
          <a:spcPct val="90000"/>
        </a:lnSpc>
        <a:spcBef>
          <a:spcPts val="906"/>
        </a:spcBef>
        <a:buFont typeface="Arial" panose="020B0604020202020204" pitchFamily="34" charset="0"/>
        <a:buChar char="•"/>
        <a:defRPr sz="4351"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2071968" indent="-414393" algn="l" defTabSz="1657575" rtl="0" eaLnBrk="1" latinLnBrk="0" hangingPunct="1">
        <a:lnSpc>
          <a:spcPct val="90000"/>
        </a:lnSpc>
        <a:spcBef>
          <a:spcPts val="906"/>
        </a:spcBef>
        <a:buFont typeface="Arial" panose="020B0604020202020204" pitchFamily="34" charset="0"/>
        <a:buChar char="•"/>
        <a:defRPr sz="3625"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2900756"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372954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4558330"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6pPr>
      <a:lvl7pPr marL="5387117"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7pPr>
      <a:lvl8pPr marL="6215905"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8pPr>
      <a:lvl9pPr marL="704469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9pPr>
    </p:bodyStyle>
    <p:otherStyle>
      <a:defPPr>
        <a:defRPr lang="en-US"/>
      </a:defPPr>
      <a:lvl1pPr marL="0" algn="l" defTabSz="1657575" rtl="0" eaLnBrk="1" latinLnBrk="0" hangingPunct="1">
        <a:defRPr sz="3263" kern="1200">
          <a:solidFill>
            <a:schemeClr val="tx1"/>
          </a:solidFill>
          <a:latin typeface="+mn-lt"/>
          <a:ea typeface="+mn-ea"/>
          <a:cs typeface="+mn-cs"/>
        </a:defRPr>
      </a:lvl1pPr>
      <a:lvl2pPr marL="828788" algn="l" defTabSz="1657575" rtl="0" eaLnBrk="1" latinLnBrk="0" hangingPunct="1">
        <a:defRPr sz="3263" kern="1200">
          <a:solidFill>
            <a:schemeClr val="tx1"/>
          </a:solidFill>
          <a:latin typeface="+mn-lt"/>
          <a:ea typeface="+mn-ea"/>
          <a:cs typeface="+mn-cs"/>
        </a:defRPr>
      </a:lvl2pPr>
      <a:lvl3pPr marL="1657575" algn="l" defTabSz="1657575" rtl="0" eaLnBrk="1" latinLnBrk="0" hangingPunct="1">
        <a:defRPr sz="3263" kern="1200">
          <a:solidFill>
            <a:schemeClr val="tx1"/>
          </a:solidFill>
          <a:latin typeface="+mn-lt"/>
          <a:ea typeface="+mn-ea"/>
          <a:cs typeface="+mn-cs"/>
        </a:defRPr>
      </a:lvl3pPr>
      <a:lvl4pPr marL="2486362" algn="l" defTabSz="1657575" rtl="0" eaLnBrk="1" latinLnBrk="0" hangingPunct="1">
        <a:defRPr sz="3263" kern="1200">
          <a:solidFill>
            <a:schemeClr val="tx1"/>
          </a:solidFill>
          <a:latin typeface="+mn-lt"/>
          <a:ea typeface="+mn-ea"/>
          <a:cs typeface="+mn-cs"/>
        </a:defRPr>
      </a:lvl4pPr>
      <a:lvl5pPr marL="3315149" algn="l" defTabSz="1657575" rtl="0" eaLnBrk="1" latinLnBrk="0" hangingPunct="1">
        <a:defRPr sz="3263" kern="1200">
          <a:solidFill>
            <a:schemeClr val="tx1"/>
          </a:solidFill>
          <a:latin typeface="+mn-lt"/>
          <a:ea typeface="+mn-ea"/>
          <a:cs typeface="+mn-cs"/>
        </a:defRPr>
      </a:lvl5pPr>
      <a:lvl6pPr marL="4143937" algn="l" defTabSz="1657575" rtl="0" eaLnBrk="1" latinLnBrk="0" hangingPunct="1">
        <a:defRPr sz="3263" kern="1200">
          <a:solidFill>
            <a:schemeClr val="tx1"/>
          </a:solidFill>
          <a:latin typeface="+mn-lt"/>
          <a:ea typeface="+mn-ea"/>
          <a:cs typeface="+mn-cs"/>
        </a:defRPr>
      </a:lvl6pPr>
      <a:lvl7pPr marL="4972724" algn="l" defTabSz="1657575" rtl="0" eaLnBrk="1" latinLnBrk="0" hangingPunct="1">
        <a:defRPr sz="3263" kern="1200">
          <a:solidFill>
            <a:schemeClr val="tx1"/>
          </a:solidFill>
          <a:latin typeface="+mn-lt"/>
          <a:ea typeface="+mn-ea"/>
          <a:cs typeface="+mn-cs"/>
        </a:defRPr>
      </a:lvl7pPr>
      <a:lvl8pPr marL="5801512" algn="l" defTabSz="1657575" rtl="0" eaLnBrk="1" latinLnBrk="0" hangingPunct="1">
        <a:defRPr sz="3263" kern="1200">
          <a:solidFill>
            <a:schemeClr val="tx1"/>
          </a:solidFill>
          <a:latin typeface="+mn-lt"/>
          <a:ea typeface="+mn-ea"/>
          <a:cs typeface="+mn-cs"/>
        </a:defRPr>
      </a:lvl8pPr>
      <a:lvl9pPr marL="6630298" algn="l" defTabSz="1657575" rtl="0" eaLnBrk="1" latinLnBrk="0" hangingPunct="1">
        <a:defRPr sz="326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85307" y="978506"/>
            <a:ext cx="18733486" cy="1259233"/>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7" name="Google Shape;7;p1"/>
          <p:cNvSpPr txBox="1">
            <a:spLocks noGrp="1"/>
          </p:cNvSpPr>
          <p:nvPr>
            <p:ph type="body" idx="1"/>
          </p:nvPr>
        </p:nvSpPr>
        <p:spPr>
          <a:xfrm>
            <a:off x="685307" y="2534022"/>
            <a:ext cx="18733486" cy="7511862"/>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8" name="Google Shape;8;p1"/>
          <p:cNvSpPr txBox="1">
            <a:spLocks noGrp="1"/>
          </p:cNvSpPr>
          <p:nvPr>
            <p:ph type="sldNum" idx="12"/>
          </p:nvPr>
        </p:nvSpPr>
        <p:spPr>
          <a:xfrm>
            <a:off x="18627640" y="10253320"/>
            <a:ext cx="1206378" cy="865434"/>
          </a:xfrm>
          <a:prstGeom prst="rect">
            <a:avLst/>
          </a:prstGeom>
          <a:noFill/>
          <a:ln>
            <a:noFill/>
          </a:ln>
        </p:spPr>
        <p:txBody>
          <a:bodyPr spcFirstLastPara="1" wrap="square" lIns="182850" tIns="182850" rIns="182850" bIns="182850" anchor="ctr" anchorCtr="0">
            <a:normAutofit/>
          </a:bodyPr>
          <a:lstStyle>
            <a:lvl1pPr lvl="0" algn="r">
              <a:buNone/>
              <a:defRPr sz="2199">
                <a:solidFill>
                  <a:schemeClr val="dk2"/>
                </a:solidFill>
              </a:defRPr>
            </a:lvl1pPr>
            <a:lvl2pPr lvl="1" algn="r">
              <a:buNone/>
              <a:defRPr sz="2199">
                <a:solidFill>
                  <a:schemeClr val="dk2"/>
                </a:solidFill>
              </a:defRPr>
            </a:lvl2pPr>
            <a:lvl3pPr lvl="2" algn="r">
              <a:buNone/>
              <a:defRPr sz="2199">
                <a:solidFill>
                  <a:schemeClr val="dk2"/>
                </a:solidFill>
              </a:defRPr>
            </a:lvl3pPr>
            <a:lvl4pPr lvl="3" algn="r">
              <a:buNone/>
              <a:defRPr sz="2199">
                <a:solidFill>
                  <a:schemeClr val="dk2"/>
                </a:solidFill>
              </a:defRPr>
            </a:lvl4pPr>
            <a:lvl5pPr lvl="4" algn="r">
              <a:buNone/>
              <a:defRPr sz="2199">
                <a:solidFill>
                  <a:schemeClr val="dk2"/>
                </a:solidFill>
              </a:defRPr>
            </a:lvl5pPr>
            <a:lvl6pPr lvl="5" algn="r">
              <a:buNone/>
              <a:defRPr sz="2199">
                <a:solidFill>
                  <a:schemeClr val="dk2"/>
                </a:solidFill>
              </a:defRPr>
            </a:lvl6pPr>
            <a:lvl7pPr lvl="6" algn="r">
              <a:buNone/>
              <a:defRPr sz="2199">
                <a:solidFill>
                  <a:schemeClr val="dk2"/>
                </a:solidFill>
              </a:defRPr>
            </a:lvl7pPr>
            <a:lvl8pPr lvl="7" algn="r">
              <a:buNone/>
              <a:defRPr sz="2199">
                <a:solidFill>
                  <a:schemeClr val="dk2"/>
                </a:solidFill>
              </a:defRPr>
            </a:lvl8pPr>
            <a:lvl9pPr lvl="8" algn="r">
              <a:buNone/>
              <a:defRPr sz="2199">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55124420"/>
      </p:ext>
    </p:extLst>
  </p:cSld>
  <p:clrMap bg1="lt1" tx1="dk1" bg2="dk2" tx2="lt2" accent1="accent1" accent2="accent2" accent3="accent3" accent4="accent4" accent5="accent5" accent6="accent6" hlink="hlink" folHlink="folHlink"/>
  <p:sldLayoutIdLst>
    <p:sldLayoutId id="2147483807"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 id="214748381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1413676" y="4163917"/>
            <a:ext cx="8860263" cy="2234026"/>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9" b="1" dirty="0">
                <a:solidFill>
                  <a:srgbClr val="FFFFFF"/>
                </a:solidFill>
                <a:latin typeface="Lato"/>
                <a:ea typeface="Lato"/>
                <a:cs typeface="Lato"/>
                <a:sym typeface="Lato"/>
              </a:rPr>
              <a:t>Year 6:</a:t>
            </a:r>
            <a:endParaRPr lang="en-GB" sz="6599" b="1" dirty="0">
              <a:solidFill>
                <a:srgbClr val="FFFFFF"/>
              </a:solidFill>
              <a:latin typeface="Lato"/>
              <a:ea typeface="Lato"/>
              <a:cs typeface="Lato"/>
              <a:sym typeface="Arial"/>
            </a:endParaRPr>
          </a:p>
          <a:p>
            <a:pPr defTabSz="457165">
              <a:buClr>
                <a:srgbClr val="000000"/>
              </a:buClr>
            </a:pPr>
            <a:r>
              <a:rPr lang="en-GB" sz="6599" b="1" dirty="0">
                <a:solidFill>
                  <a:srgbClr val="FFFFFF"/>
                </a:solidFill>
                <a:latin typeface="Lato"/>
                <a:ea typeface="Lato"/>
                <a:cs typeface="Lato"/>
                <a:sym typeface="Arial"/>
              </a:rPr>
              <a:t>Spring Curriculum</a:t>
            </a:r>
          </a:p>
        </p:txBody>
      </p:sp>
      <p:sp>
        <p:nvSpPr>
          <p:cNvPr id="55" name="Google Shape;55;p13"/>
          <p:cNvSpPr txBox="1"/>
          <p:nvPr/>
        </p:nvSpPr>
        <p:spPr>
          <a:xfrm>
            <a:off x="1341627" y="7205790"/>
            <a:ext cx="8914303" cy="627688"/>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Teachers: </a:t>
            </a:r>
            <a:r>
              <a:rPr lang="en-GB" sz="2400">
                <a:solidFill>
                  <a:srgbClr val="FFFFFF"/>
                </a:solidFill>
                <a:latin typeface="Lato"/>
                <a:ea typeface="Lato"/>
                <a:cs typeface="Lato"/>
                <a:sym typeface="Lato"/>
              </a:rPr>
              <a:t>Miss Greaves &amp; Miss Jamil</a:t>
            </a:r>
            <a:endParaRPr sz="2417" dirty="0" err="1">
              <a:solidFill>
                <a:srgbClr val="FFFFFF"/>
              </a:solidFill>
              <a:latin typeface="Lato"/>
              <a:ea typeface="Lato"/>
              <a:cs typeface="Lato"/>
              <a:sym typeface="Lato"/>
            </a:endParaRPr>
          </a:p>
        </p:txBody>
      </p:sp>
      <p:pic>
        <p:nvPicPr>
          <p:cNvPr id="57" name="Google Shape;57;p13"/>
          <p:cNvPicPr preferRelativeResize="0"/>
          <p:nvPr/>
        </p:nvPicPr>
        <p:blipFill>
          <a:blip r:embed="rId4">
            <a:alphaModFix/>
          </a:blip>
          <a:stretch>
            <a:fillRect/>
          </a:stretch>
        </p:blipFill>
        <p:spPr>
          <a:xfrm>
            <a:off x="1409037" y="1956773"/>
            <a:ext cx="6118855" cy="1592424"/>
          </a:xfrm>
          <a:prstGeom prst="rect">
            <a:avLst/>
          </a:prstGeom>
          <a:noFill/>
          <a:ln>
            <a:noFill/>
          </a:ln>
        </p:spPr>
      </p:pic>
      <p:pic>
        <p:nvPicPr>
          <p:cNvPr id="2" name="Google Shape;56;p13">
            <a:extLst>
              <a:ext uri="{FF2B5EF4-FFF2-40B4-BE49-F238E27FC236}">
                <a16:creationId xmlns:a16="http://schemas.microsoft.com/office/drawing/2014/main" id="{A52F92BF-1B95-D285-70DD-1389743303C0}"/>
              </a:ext>
            </a:extLst>
          </p:cNvPr>
          <p:cNvPicPr preferRelativeResize="0"/>
          <p:nvPr/>
        </p:nvPicPr>
        <p:blipFill>
          <a:blip r:embed="rId5"/>
          <a:srcRect/>
          <a:stretch/>
        </p:blipFill>
        <p:spPr>
          <a:xfrm>
            <a:off x="1409042" y="9352591"/>
            <a:ext cx="2673739" cy="1086394"/>
          </a:xfrm>
          <a:prstGeom prst="rect">
            <a:avLst/>
          </a:prstGeom>
          <a:noFill/>
          <a:ln>
            <a:noFill/>
          </a:ln>
        </p:spPr>
      </p:pic>
    </p:spTree>
    <p:extLst>
      <p:ext uri="{BB962C8B-B14F-4D97-AF65-F5344CB8AC3E}">
        <p14:creationId xmlns:p14="http://schemas.microsoft.com/office/powerpoint/2010/main" val="31396883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a:extLst>
            <a:ext uri="{FF2B5EF4-FFF2-40B4-BE49-F238E27FC236}">
              <a16:creationId xmlns:a16="http://schemas.microsoft.com/office/drawing/2014/main" id="{E16C0D55-699E-F073-D649-346341993865}"/>
            </a:ext>
          </a:extLst>
        </p:cNvPr>
        <p:cNvGrpSpPr/>
        <p:nvPr/>
      </p:nvGrpSpPr>
      <p:grpSpPr>
        <a:xfrm>
          <a:off x="0" y="0"/>
          <a:ext cx="0" cy="0"/>
          <a:chOff x="0" y="0"/>
          <a:chExt cx="0" cy="0"/>
        </a:xfrm>
      </p:grpSpPr>
      <p:sp>
        <p:nvSpPr>
          <p:cNvPr id="54" name="Google Shape;54;p13">
            <a:extLst>
              <a:ext uri="{FF2B5EF4-FFF2-40B4-BE49-F238E27FC236}">
                <a16:creationId xmlns:a16="http://schemas.microsoft.com/office/drawing/2014/main" id="{38723906-7218-2774-3198-E271094CFBDE}"/>
              </a:ext>
            </a:extLst>
          </p:cNvPr>
          <p:cNvSpPr txBox="1"/>
          <p:nvPr/>
        </p:nvSpPr>
        <p:spPr>
          <a:xfrm>
            <a:off x="1414284" y="4164022"/>
            <a:ext cx="8859641" cy="2233627"/>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8" b="1">
                <a:solidFill>
                  <a:srgbClr val="FFFFFF"/>
                </a:solidFill>
                <a:latin typeface="Lato"/>
                <a:ea typeface="Lato"/>
                <a:cs typeface="Lato"/>
                <a:sym typeface="Lato"/>
              </a:rPr>
              <a:t>Nursery:</a:t>
            </a:r>
            <a:endParaRPr lang="en-GB" sz="6598" b="1">
              <a:solidFill>
                <a:srgbClr val="FFFFFF"/>
              </a:solidFill>
              <a:latin typeface="Lato"/>
              <a:ea typeface="Lato"/>
              <a:cs typeface="Lato"/>
              <a:sym typeface="Arial"/>
            </a:endParaRPr>
          </a:p>
          <a:p>
            <a:pPr defTabSz="457165">
              <a:buClr>
                <a:srgbClr val="000000"/>
              </a:buClr>
            </a:pPr>
            <a:r>
              <a:rPr lang="en-GB" sz="6598" b="1">
                <a:solidFill>
                  <a:srgbClr val="FFFFFF"/>
                </a:solidFill>
                <a:latin typeface="Lato"/>
                <a:ea typeface="Lato"/>
                <a:cs typeface="Lato"/>
                <a:sym typeface="Arial"/>
              </a:rPr>
              <a:t>Autumn Curriculum</a:t>
            </a:r>
          </a:p>
        </p:txBody>
      </p:sp>
      <p:sp>
        <p:nvSpPr>
          <p:cNvPr id="55" name="Google Shape;55;p13">
            <a:extLst>
              <a:ext uri="{FF2B5EF4-FFF2-40B4-BE49-F238E27FC236}">
                <a16:creationId xmlns:a16="http://schemas.microsoft.com/office/drawing/2014/main" id="{30E803B3-AC11-7029-8BAE-309381D71F6C}"/>
              </a:ext>
            </a:extLst>
          </p:cNvPr>
          <p:cNvSpPr txBox="1"/>
          <p:nvPr/>
        </p:nvSpPr>
        <p:spPr>
          <a:xfrm>
            <a:off x="1342239" y="7205681"/>
            <a:ext cx="8913677" cy="627674"/>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 Miss Joyce</a:t>
            </a:r>
            <a:endParaRPr sz="2417" dirty="0" err="1">
              <a:solidFill>
                <a:srgbClr val="FFFFFF"/>
              </a:solidFill>
              <a:latin typeface="Lato"/>
              <a:ea typeface="Lato"/>
              <a:cs typeface="Lato"/>
              <a:sym typeface="Lato"/>
            </a:endParaRPr>
          </a:p>
        </p:txBody>
      </p:sp>
      <p:pic>
        <p:nvPicPr>
          <p:cNvPr id="2" name="Google Shape;56;p13">
            <a:extLst>
              <a:ext uri="{FF2B5EF4-FFF2-40B4-BE49-F238E27FC236}">
                <a16:creationId xmlns:a16="http://schemas.microsoft.com/office/drawing/2014/main" id="{9659CB43-8281-7AD2-6503-F6F06532390B}"/>
              </a:ext>
            </a:extLst>
          </p:cNvPr>
          <p:cNvPicPr preferRelativeResize="0"/>
          <p:nvPr/>
        </p:nvPicPr>
        <p:blipFill>
          <a:blip r:embed="rId3"/>
          <a:srcRect/>
          <a:stretch/>
        </p:blipFill>
        <p:spPr>
          <a:xfrm>
            <a:off x="1409650" y="9352333"/>
            <a:ext cx="2673552" cy="1086317"/>
          </a:xfrm>
          <a:prstGeom prst="rect">
            <a:avLst/>
          </a:prstGeom>
          <a:noFill/>
          <a:ln>
            <a:noFill/>
          </a:ln>
        </p:spPr>
      </p:pic>
      <p:sp>
        <p:nvSpPr>
          <p:cNvPr id="3" name="object 6">
            <a:extLst>
              <a:ext uri="{FF2B5EF4-FFF2-40B4-BE49-F238E27FC236}">
                <a16:creationId xmlns:a16="http://schemas.microsoft.com/office/drawing/2014/main" id="{DFE9AC7F-1C3C-9403-4520-47D9DD5BC1F0}"/>
              </a:ext>
            </a:extLst>
          </p:cNvPr>
          <p:cNvSpPr txBox="1"/>
          <p:nvPr/>
        </p:nvSpPr>
        <p:spPr>
          <a:xfrm>
            <a:off x="658171" y="1997075"/>
            <a:ext cx="8936679" cy="8513869"/>
          </a:xfrm>
          <a:prstGeom prst="rect">
            <a:avLst/>
          </a:prstGeom>
        </p:spPr>
        <p:txBody>
          <a:bodyPr vert="horz" wrap="square" lIns="0" tIns="17145" rIns="0" bIns="0" rtlCol="0" anchor="t">
            <a:spAutoFit/>
          </a:bodyPr>
          <a:lstStyle/>
          <a:p>
            <a:pPr algn="l" rtl="0" fontAlgn="base"/>
            <a:r>
              <a:rPr lang="en-GB" sz="1800" b="1" i="0" u="none" strike="noStrike" dirty="0">
                <a:effectLst/>
                <a:latin typeface="Calibri" panose="020F0502020204030204" pitchFamily="34" charset="0"/>
              </a:rPr>
              <a:t>Topic</a:t>
            </a:r>
            <a:r>
              <a:rPr lang="en-GB" b="1" dirty="0">
                <a:latin typeface="Calibri" panose="020F0502020204030204" pitchFamily="34" charset="0"/>
              </a:rPr>
              <a:t>:</a:t>
            </a:r>
            <a:endParaRPr lang="en-GB" sz="1800" b="1" i="0" u="none" strike="noStrike" dirty="0">
              <a:effectLst/>
              <a:latin typeface="Calibri" panose="020F0502020204030204" pitchFamily="34" charset="0"/>
            </a:endParaRPr>
          </a:p>
          <a:p>
            <a:pPr fontAlgn="base"/>
            <a:r>
              <a:rPr lang="en-GB" b="1" dirty="0">
                <a:solidFill>
                  <a:srgbClr val="2A2C65"/>
                </a:solidFill>
                <a:latin typeface="Calibri" panose="020F0502020204030204" pitchFamily="34" charset="0"/>
                <a:cs typeface="Calibri" panose="020F0502020204030204" pitchFamily="34" charset="0"/>
              </a:rPr>
              <a:t>Topic – World War 2</a:t>
            </a:r>
            <a:r>
              <a:rPr lang="en-US" dirty="0">
                <a:solidFill>
                  <a:srgbClr val="2A2C65"/>
                </a:solidFill>
                <a:latin typeface="Arial" panose="020B0604020202020204" pitchFamily="34" charset="0"/>
              </a:rPr>
              <a:t>​</a:t>
            </a:r>
            <a:endParaRPr lang="en-US" sz="2000" dirty="0">
              <a:solidFill>
                <a:srgbClr val="2A2C65"/>
              </a:solidFill>
              <a:latin typeface="Segoe UI" panose="020B0502040204020203" pitchFamily="34" charset="0"/>
            </a:endParaRPr>
          </a:p>
          <a:p>
            <a:pPr fontAlgn="base"/>
            <a:r>
              <a:rPr lang="en-GB" dirty="0">
                <a:solidFill>
                  <a:srgbClr val="2A2C65"/>
                </a:solidFill>
                <a:latin typeface="Calibri" panose="020F0502020204030204" pitchFamily="34" charset="0"/>
              </a:rPr>
              <a:t>This term our topic is World War 2. We will be writing a range of genres, including persuasive letters and stories with a World War 2 theme. We will be learning about rationing, evacuation and other key themes of WW2.</a:t>
            </a:r>
            <a:endParaRPr lang="en-GB" sz="2000" b="1" dirty="0">
              <a:solidFill>
                <a:srgbClr val="2A2C65"/>
              </a:solidFill>
              <a:latin typeface="Calibri" panose="020F0502020204030204" pitchFamily="34" charset="0"/>
              <a:cs typeface="Calibri" panose="020F0502020204030204" pitchFamily="34" charset="0"/>
            </a:endParaRPr>
          </a:p>
          <a:p>
            <a:pPr algn="l" rtl="0" fontAlgn="base"/>
            <a:endParaRPr lang="en-US" sz="2000" b="1" dirty="0">
              <a:solidFill>
                <a:srgbClr val="2A2C65"/>
              </a:solidFill>
              <a:latin typeface="Segoe UI" panose="020B0502040204020203" pitchFamily="34" charset="0"/>
              <a:cs typeface="Calibri" panose="020F0502020204030204" pitchFamily="34" charset="0"/>
            </a:endParaRPr>
          </a:p>
          <a:p>
            <a:pPr algn="l" rtl="0" fontAlgn="base"/>
            <a:r>
              <a:rPr lang="en-GB" b="1" dirty="0">
                <a:latin typeface="Calibri" panose="020F0502020204030204" pitchFamily="34" charset="0"/>
                <a:cs typeface="Calibri" panose="020F0502020204030204" pitchFamily="34" charset="0"/>
              </a:rPr>
              <a:t>Science:</a:t>
            </a:r>
          </a:p>
          <a:p>
            <a:pPr>
              <a:lnSpc>
                <a:spcPct val="115000"/>
              </a:lnSpc>
              <a:spcAft>
                <a:spcPts val="1000"/>
              </a:spcAft>
            </a:pPr>
            <a:r>
              <a:rPr lang="en-US" dirty="0">
                <a:solidFill>
                  <a:srgbClr val="2A2C65"/>
                </a:solidFill>
                <a:latin typeface="Calibri" panose="020F0502020204030204" pitchFamily="34" charset="0"/>
                <a:cs typeface="Calibri" panose="020F0502020204030204" pitchFamily="34" charset="0"/>
              </a:rPr>
              <a:t>We will be learning about light and how it travels, including reflection and how shadows are formed. We will also explore the human eye, learning how we see, and use this knowledge to understand how a periscope works by using mirrors to reflect light.</a:t>
            </a:r>
            <a:endParaRPr lang="en-GB" dirty="0">
              <a:latin typeface="Calibri" panose="020F0502020204030204" pitchFamily="34" charset="0"/>
              <a:cs typeface="Calibri" panose="020F0502020204030204" pitchFamily="34" charset="0"/>
            </a:endParaRPr>
          </a:p>
          <a:p>
            <a:pPr>
              <a:lnSpc>
                <a:spcPct val="115000"/>
              </a:lnSpc>
            </a:pPr>
            <a:r>
              <a:rPr lang="en-GB" b="1" dirty="0">
                <a:latin typeface="Calibri" panose="020F0502020204030204" pitchFamily="34" charset="0"/>
                <a:cs typeface="Calibri" panose="020F0502020204030204" pitchFamily="34" charset="0"/>
              </a:rPr>
              <a:t>Reading:</a:t>
            </a:r>
          </a:p>
          <a:p>
            <a:pPr>
              <a:lnSpc>
                <a:spcPct val="115000"/>
              </a:lnSpc>
            </a:pPr>
            <a:r>
              <a:rPr lang="en-GB" dirty="0">
                <a:latin typeface="Calibri" panose="020F0502020204030204" pitchFamily="34" charset="0"/>
                <a:cs typeface="Calibri" panose="020F0502020204030204" pitchFamily="34" charset="0"/>
              </a:rPr>
              <a:t>Please read with your child as often as possible. There will be a reading challenge bookmark that will be given to your child each week and this is to be uploaded to seesaw where your child’s class teacher will monitor their reading. </a:t>
            </a:r>
          </a:p>
          <a:p>
            <a:pPr>
              <a:lnSpc>
                <a:spcPct val="115000"/>
              </a:lnSpc>
            </a:pPr>
            <a:endParaRPr lang="en-GB" dirty="0">
              <a:latin typeface="Calibri" panose="020F0502020204030204" pitchFamily="34" charset="0"/>
              <a:cs typeface="Calibri" panose="020F0502020204030204" pitchFamily="34" charset="0"/>
            </a:endParaRPr>
          </a:p>
          <a:p>
            <a:pPr>
              <a:lnSpc>
                <a:spcPct val="115000"/>
              </a:lnSpc>
            </a:pPr>
            <a:r>
              <a:rPr lang="en-GB" b="1" dirty="0">
                <a:latin typeface="Calibri" panose="020F0502020204030204" pitchFamily="34" charset="0"/>
                <a:cs typeface="Calibri" panose="020F0502020204030204" pitchFamily="34" charset="0"/>
              </a:rPr>
              <a:t>Class Text:</a:t>
            </a:r>
          </a:p>
          <a:p>
            <a:pPr>
              <a:lnSpc>
                <a:spcPct val="115000"/>
              </a:lnSpc>
            </a:pPr>
            <a:r>
              <a:rPr lang="en-GB" dirty="0">
                <a:latin typeface="Calibri" panose="020F0502020204030204" pitchFamily="34" charset="0"/>
                <a:cs typeface="Calibri" panose="020F0502020204030204" pitchFamily="34" charset="0"/>
              </a:rPr>
              <a:t>We will be reading Letters from the lighthouse by Emma Carroll as part of our Destination Reader programme. They will be learning the strategies of: clarifying, predicting, inferring, questioning, evaluating, making connections and summarising</a:t>
            </a:r>
            <a:endParaRPr lang="en-GB" b="1" dirty="0">
              <a:solidFill>
                <a:srgbClr val="2A2C65"/>
              </a:solidFill>
              <a:latin typeface="Calibri" panose="020F0502020204030204" pitchFamily="34" charset="0"/>
              <a:cs typeface="Calibri" panose="020F0502020204030204" pitchFamily="34" charset="0"/>
            </a:endParaRPr>
          </a:p>
          <a:p>
            <a:pPr>
              <a:lnSpc>
                <a:spcPct val="115000"/>
              </a:lnSpc>
              <a:spcAft>
                <a:spcPts val="1000"/>
              </a:spcAft>
            </a:pPr>
            <a:endParaRPr lang="en-GB" sz="1800" dirty="0">
              <a:solidFill>
                <a:srgbClr val="2A2C65"/>
              </a:solidFill>
              <a:effectLst/>
              <a:latin typeface="Calibri"/>
              <a:ea typeface="Times New Roman" panose="02020603050405020304" pitchFamily="18" charset="0"/>
              <a:cs typeface="Calibri"/>
            </a:endParaRPr>
          </a:p>
          <a:p>
            <a:pPr>
              <a:lnSpc>
                <a:spcPct val="115000"/>
              </a:lnSpc>
              <a:spcAft>
                <a:spcPts val="1000"/>
              </a:spcAft>
            </a:pPr>
            <a:r>
              <a:rPr lang="en-GB" b="1" dirty="0">
                <a:solidFill>
                  <a:srgbClr val="2A2C65"/>
                </a:solidFill>
                <a:latin typeface="Calibri" panose="020F0502020204030204" pitchFamily="34" charset="0"/>
                <a:cs typeface="Calibri" panose="020F0502020204030204" pitchFamily="34" charset="0"/>
              </a:rPr>
              <a:t>iPads: </a:t>
            </a:r>
          </a:p>
          <a:p>
            <a:pPr>
              <a:lnSpc>
                <a:spcPct val="115000"/>
              </a:lnSpc>
              <a:spcAft>
                <a:spcPts val="1000"/>
              </a:spcAft>
            </a:pPr>
            <a:r>
              <a:rPr lang="en-GB" dirty="0">
                <a:solidFill>
                  <a:srgbClr val="2A2C65"/>
                </a:solidFill>
                <a:latin typeface="Calibri"/>
                <a:ea typeface="Calibri"/>
                <a:cs typeface="Calibri"/>
              </a:rPr>
              <a:t>iPads will be sent home once children are able to work safely and sensibly on them.  They will be expected to charge the iPad at home and bring it to school every day, ready to use. These are to be looked after and only used for schoolwork.   </a:t>
            </a:r>
          </a:p>
          <a:p>
            <a:pPr marL="0" marR="0" indent="0" algn="l">
              <a:lnSpc>
                <a:spcPct val="119000"/>
              </a:lnSpc>
              <a:spcBef>
                <a:spcPts val="0"/>
              </a:spcBef>
              <a:spcAft>
                <a:spcPts val="600"/>
              </a:spcAft>
            </a:pPr>
            <a:endParaRPr lang="en-GB" sz="1700" dirty="0">
              <a:solidFill>
                <a:srgbClr val="2A2C65"/>
              </a:solidFill>
              <a:latin typeface="Lato" panose="020F0502020204030203" pitchFamily="34" charset="0"/>
              <a:ea typeface="Lato" panose="020F0502020204030203" pitchFamily="34" charset="0"/>
              <a:cs typeface="Lato" panose="020F0502020204030203" pitchFamily="34" charset="0"/>
            </a:endParaRPr>
          </a:p>
        </p:txBody>
      </p:sp>
      <p:sp>
        <p:nvSpPr>
          <p:cNvPr id="4" name="object 18">
            <a:extLst>
              <a:ext uri="{FF2B5EF4-FFF2-40B4-BE49-F238E27FC236}">
                <a16:creationId xmlns:a16="http://schemas.microsoft.com/office/drawing/2014/main" id="{68A624FE-93E6-E5A2-A4C0-1F0FE978E978}"/>
              </a:ext>
            </a:extLst>
          </p:cNvPr>
          <p:cNvSpPr txBox="1"/>
          <p:nvPr/>
        </p:nvSpPr>
        <p:spPr>
          <a:xfrm>
            <a:off x="603250" y="1570847"/>
            <a:ext cx="3301174" cy="402033"/>
          </a:xfrm>
          <a:prstGeom prst="rect">
            <a:avLst/>
          </a:prstGeom>
        </p:spPr>
        <p:txBody>
          <a:bodyPr vert="horz" wrap="square" lIns="0" tIns="17145" rIns="0" bIns="0" rtlCol="0">
            <a:spAutoFit/>
          </a:bodyPr>
          <a:lstStyle/>
          <a:p>
            <a:pPr marL="12700">
              <a:lnSpc>
                <a:spcPct val="100000"/>
              </a:lnSpc>
              <a:spcBef>
                <a:spcPts val="135"/>
              </a:spcBef>
            </a:pPr>
            <a:r>
              <a:rPr lang="en-GB" sz="2500" b="1" spc="-55">
                <a:solidFill>
                  <a:srgbClr val="2A2C65"/>
                </a:solidFill>
                <a:latin typeface="Lato" panose="020F0502020204030203" pitchFamily="34" charset="0"/>
                <a:ea typeface="Lato" panose="020F0502020204030203" pitchFamily="34" charset="0"/>
                <a:cs typeface="Lato" panose="020F0502020204030203" pitchFamily="34" charset="0"/>
              </a:rPr>
              <a:t>Our Curriculum </a:t>
            </a:r>
            <a:endParaRPr lang="en-GB" sz="1300" b="1">
              <a:solidFill>
                <a:srgbClr val="2A2C65"/>
              </a:solidFill>
              <a:latin typeface="Lato" panose="020F0502020204030203" pitchFamily="34" charset="0"/>
              <a:ea typeface="Lato" panose="020F0502020204030203" pitchFamily="34" charset="0"/>
              <a:cs typeface="Lato" panose="020F0502020204030203" pitchFamily="34" charset="0"/>
            </a:endParaRPr>
          </a:p>
        </p:txBody>
      </p:sp>
      <p:sp>
        <p:nvSpPr>
          <p:cNvPr id="5" name="object 22">
            <a:extLst>
              <a:ext uri="{FF2B5EF4-FFF2-40B4-BE49-F238E27FC236}">
                <a16:creationId xmlns:a16="http://schemas.microsoft.com/office/drawing/2014/main" id="{1917FC96-3F21-C01E-790A-9C3CD50303DD}"/>
              </a:ext>
            </a:extLst>
          </p:cNvPr>
          <p:cNvSpPr/>
          <p:nvPr/>
        </p:nvSpPr>
        <p:spPr>
          <a:xfrm>
            <a:off x="679450" y="1410970"/>
            <a:ext cx="838200" cy="52705"/>
          </a:xfrm>
          <a:custGeom>
            <a:avLst/>
            <a:gdLst/>
            <a:ahLst/>
            <a:cxnLst/>
            <a:rect l="l" t="t" r="r" b="b"/>
            <a:pathLst>
              <a:path w="838200" h="52705">
                <a:moveTo>
                  <a:pt x="0" y="52354"/>
                </a:moveTo>
                <a:lnTo>
                  <a:pt x="0" y="0"/>
                </a:lnTo>
                <a:lnTo>
                  <a:pt x="837670" y="0"/>
                </a:lnTo>
                <a:lnTo>
                  <a:pt x="837670" y="52354"/>
                </a:lnTo>
                <a:lnTo>
                  <a:pt x="0" y="52354"/>
                </a:lnTo>
                <a:close/>
              </a:path>
            </a:pathLst>
          </a:custGeom>
          <a:solidFill>
            <a:srgbClr val="2A2C65">
              <a:alpha val="50000"/>
            </a:srgbClr>
          </a:solidFill>
        </p:spPr>
        <p:txBody>
          <a:bodyPr wrap="square" lIns="0" tIns="0" rIns="0" bIns="0" rtlCol="0"/>
          <a:lstStyle/>
          <a:p>
            <a:endParaRPr>
              <a:highlight>
                <a:srgbClr val="2A2C65"/>
              </a:highlight>
              <a:latin typeface="Lato" panose="020F0502020204030203" pitchFamily="34" charset="0"/>
              <a:ea typeface="Lato" panose="020F0502020204030203" pitchFamily="34" charset="0"/>
              <a:cs typeface="Lato" panose="020F0502020204030203" pitchFamily="34" charset="0"/>
            </a:endParaRPr>
          </a:p>
        </p:txBody>
      </p:sp>
      <p:sp>
        <p:nvSpPr>
          <p:cNvPr id="6" name="object 24">
            <a:extLst>
              <a:ext uri="{FF2B5EF4-FFF2-40B4-BE49-F238E27FC236}">
                <a16:creationId xmlns:a16="http://schemas.microsoft.com/office/drawing/2014/main" id="{C981AE93-0F78-039D-34B9-F61515A4DCF7}"/>
              </a:ext>
            </a:extLst>
          </p:cNvPr>
          <p:cNvSpPr txBox="1">
            <a:spLocks/>
          </p:cNvSpPr>
          <p:nvPr/>
        </p:nvSpPr>
        <p:spPr>
          <a:xfrm>
            <a:off x="577188" y="351934"/>
            <a:ext cx="9932062" cy="750847"/>
          </a:xfrm>
          <a:prstGeom prst="rect">
            <a:avLst/>
          </a:prstGeom>
        </p:spPr>
        <p:txBody>
          <a:bodyPr vert="horz" wrap="square" lIns="0" tIns="12065" rIns="0" bIns="0" rtlCol="0" anchor="b">
            <a:spAutoFit/>
          </a:bodyPr>
          <a:lstStyle>
            <a:lvl1pPr algn="ctr" defTabSz="1657575" rtl="0" eaLnBrk="1" latinLnBrk="0" hangingPunct="1">
              <a:lnSpc>
                <a:spcPct val="90000"/>
              </a:lnSpc>
              <a:spcBef>
                <a:spcPct val="0"/>
              </a:spcBef>
              <a:buNone/>
              <a:defRPr sz="9894" kern="1200">
                <a:solidFill>
                  <a:schemeClr val="tx1"/>
                </a:solidFill>
                <a:latin typeface="Lato" panose="020F0502020204030203" pitchFamily="34" charset="0"/>
                <a:ea typeface="Lato" panose="020F0502020204030203" pitchFamily="34" charset="0"/>
                <a:cs typeface="Lato" panose="020F0502020204030203" pitchFamily="34" charset="0"/>
              </a:defRPr>
            </a:lvl1pPr>
          </a:lstStyle>
          <a:p>
            <a:pPr marL="12700">
              <a:lnSpc>
                <a:spcPct val="100000"/>
              </a:lnSpc>
              <a:spcBef>
                <a:spcPts val="95"/>
              </a:spcBef>
            </a:pPr>
            <a:r>
              <a:rPr lang="en-US" sz="4800" spc="10" dirty="0">
                <a:latin typeface="Lato"/>
                <a:ea typeface="Lato"/>
                <a:cs typeface="Lato"/>
              </a:rPr>
              <a:t>Year 6 </a:t>
            </a:r>
            <a:r>
              <a:rPr lang="en-GB" sz="4800" spc="10" dirty="0">
                <a:latin typeface="Lato"/>
                <a:ea typeface="Lato"/>
                <a:cs typeface="Lato"/>
              </a:rPr>
              <a:t>Spring</a:t>
            </a:r>
            <a:r>
              <a:rPr lang="en-US" sz="4800" spc="10" dirty="0">
                <a:latin typeface="Lato"/>
                <a:ea typeface="Lato"/>
                <a:cs typeface="Lato"/>
              </a:rPr>
              <a:t> Curriculum 202</a:t>
            </a:r>
            <a:r>
              <a:rPr lang="en-GB" sz="4800" spc="10" dirty="0">
                <a:latin typeface="Lato"/>
                <a:ea typeface="Lato"/>
                <a:cs typeface="Lato"/>
              </a:rPr>
              <a:t>6</a:t>
            </a:r>
            <a:endParaRPr lang="en-US" sz="4800" spc="45" dirty="0"/>
          </a:p>
        </p:txBody>
      </p:sp>
      <p:sp>
        <p:nvSpPr>
          <p:cNvPr id="7" name="object 6">
            <a:extLst>
              <a:ext uri="{FF2B5EF4-FFF2-40B4-BE49-F238E27FC236}">
                <a16:creationId xmlns:a16="http://schemas.microsoft.com/office/drawing/2014/main" id="{31C6E719-2682-A63B-22AB-D1D868E50D2C}"/>
              </a:ext>
            </a:extLst>
          </p:cNvPr>
          <p:cNvSpPr txBox="1"/>
          <p:nvPr/>
        </p:nvSpPr>
        <p:spPr>
          <a:xfrm>
            <a:off x="10273280" y="2073275"/>
            <a:ext cx="8936678" cy="7812010"/>
          </a:xfrm>
          <a:prstGeom prst="rect">
            <a:avLst/>
          </a:prstGeom>
        </p:spPr>
        <p:txBody>
          <a:bodyPr vert="horz" wrap="square" lIns="0" tIns="17145" rIns="0" bIns="0" rtlCol="0" anchor="t">
            <a:spAutoFit/>
          </a:bodyPr>
          <a:lstStyle/>
          <a:p>
            <a:pPr>
              <a:lnSpc>
                <a:spcPct val="115000"/>
              </a:lnSpc>
              <a:spcAft>
                <a:spcPts val="1000"/>
              </a:spcAft>
            </a:pPr>
            <a:r>
              <a:rPr lang="en-GB" b="1" dirty="0">
                <a:latin typeface="Calibri"/>
                <a:ea typeface="Calibri"/>
                <a:cs typeface="Calibri"/>
              </a:rPr>
              <a:t>Maths:</a:t>
            </a:r>
          </a:p>
          <a:p>
            <a:pPr>
              <a:lnSpc>
                <a:spcPct val="115000"/>
              </a:lnSpc>
            </a:pPr>
            <a:r>
              <a:rPr lang="en-GB" dirty="0">
                <a:latin typeface="Calibri"/>
                <a:ea typeface="Calibri"/>
                <a:cs typeface="Calibri"/>
              </a:rPr>
              <a:t>Children</a:t>
            </a:r>
            <a:r>
              <a:rPr lang="en-GB" dirty="0">
                <a:solidFill>
                  <a:srgbClr val="2A2C65"/>
                </a:solidFill>
                <a:latin typeface="Calibri"/>
                <a:ea typeface="Calibri"/>
                <a:cs typeface="Calibri"/>
              </a:rPr>
              <a:t> will learn how to identify what is needed to solve written problems. Please make sure that your child has a rapid recall of the times table and division facts. Key areas that children will be learning/revisiting are fractions, percentages and decimals.</a:t>
            </a:r>
            <a:endParaRPr lang="en-GB" dirty="0">
              <a:latin typeface="Calibri"/>
              <a:ea typeface="Calibri"/>
              <a:cs typeface="Calibri"/>
            </a:endParaRPr>
          </a:p>
          <a:p>
            <a:pPr marL="342900" lvl="0" indent="-342900">
              <a:lnSpc>
                <a:spcPct val="115000"/>
              </a:lnSpc>
              <a:buFont typeface="Symbol" panose="05050102010706020507" pitchFamily="18" charset="2"/>
              <a:buChar char=""/>
            </a:pPr>
            <a:endParaRPr lang="en-GB" b="1" dirty="0">
              <a:ln w="5271" cap="flat" cmpd="sng" algn="ctr">
                <a:solidFill>
                  <a:srgbClr val="4579B8"/>
                </a:solidFill>
                <a:prstDash val="solid"/>
                <a:round/>
              </a:ln>
              <a:latin typeface="Calibri" panose="020F0502020204030204" pitchFamily="34" charset="0"/>
              <a:ea typeface="Calibri" panose="020F0502020204030204" pitchFamily="34" charset="0"/>
              <a:cs typeface="Times New Roman" panose="02020603050405020304" pitchFamily="18" charset="0"/>
            </a:endParaRPr>
          </a:p>
          <a:p>
            <a:pPr lvl="0">
              <a:lnSpc>
                <a:spcPct val="115000"/>
              </a:lnSpc>
            </a:pPr>
            <a:r>
              <a:rPr lang="en-GB" sz="1800" b="1" dirty="0">
                <a:effectLst/>
                <a:latin typeface="Calibri"/>
                <a:ea typeface="Calibri"/>
                <a:cs typeface="Calibri"/>
              </a:rPr>
              <a:t>Homework</a:t>
            </a:r>
            <a:r>
              <a:rPr lang="en-GB" sz="1800" b="1" dirty="0">
                <a:effectLst/>
                <a:latin typeface="Calibri"/>
                <a:ea typeface="Calibri"/>
                <a:cs typeface="Times New Roman"/>
              </a:rPr>
              <a:t>:</a:t>
            </a:r>
          </a:p>
          <a:p>
            <a:pPr>
              <a:lnSpc>
                <a:spcPct val="115000"/>
              </a:lnSpc>
              <a:spcAft>
                <a:spcPts val="1000"/>
              </a:spcAft>
            </a:pPr>
            <a:r>
              <a:rPr lang="en-GB" dirty="0">
                <a:latin typeface="Calibri"/>
                <a:ea typeface="Calibri"/>
                <a:cs typeface="Calibri"/>
              </a:rPr>
              <a:t>Homework will be set via seesaw on each Friday, and children must submit their work by the following Wednesday. If you are not able to access Seesaw, please inform the class teacher. Children also need to read each day, learn their spellings on Ed Shed and play </a:t>
            </a:r>
            <a:r>
              <a:rPr lang="en-GB" dirty="0" err="1">
                <a:latin typeface="Calibri"/>
                <a:ea typeface="Calibri"/>
                <a:cs typeface="Calibri"/>
              </a:rPr>
              <a:t>TTRockstars</a:t>
            </a:r>
            <a:r>
              <a:rPr lang="en-GB" dirty="0">
                <a:latin typeface="Calibri"/>
                <a:ea typeface="Calibri"/>
                <a:cs typeface="Calibri"/>
              </a:rPr>
              <a:t>. </a:t>
            </a:r>
          </a:p>
          <a:p>
            <a:pPr>
              <a:lnSpc>
                <a:spcPct val="115000"/>
              </a:lnSpc>
              <a:spcAft>
                <a:spcPts val="1000"/>
              </a:spcAft>
            </a:pPr>
            <a:endParaRPr lang="en-GB" dirty="0">
              <a:latin typeface="Calibri"/>
              <a:ea typeface="Calibri"/>
              <a:cs typeface="Calibri"/>
            </a:endParaRPr>
          </a:p>
          <a:p>
            <a:pPr>
              <a:lnSpc>
                <a:spcPct val="115000"/>
              </a:lnSpc>
              <a:spcAft>
                <a:spcPts val="1000"/>
              </a:spcAft>
            </a:pPr>
            <a:r>
              <a:rPr lang="en-GB" b="1" dirty="0">
                <a:latin typeface="Calibri"/>
                <a:ea typeface="Calibri"/>
                <a:cs typeface="Calibri"/>
              </a:rPr>
              <a:t>PE</a:t>
            </a:r>
            <a:r>
              <a:rPr lang="en-GB" dirty="0">
                <a:latin typeface="Calibri"/>
                <a:ea typeface="Calibri"/>
                <a:cs typeface="Calibri"/>
              </a:rPr>
              <a:t>: </a:t>
            </a:r>
            <a:r>
              <a:rPr lang="en-US" dirty="0">
                <a:latin typeface="Calibri"/>
                <a:ea typeface="Calibri"/>
                <a:cs typeface="Calibri"/>
              </a:rPr>
              <a:t>Children should come to school wearing their PE kit on PE days. </a:t>
            </a:r>
          </a:p>
          <a:p>
            <a:pPr marL="0" marR="0" indent="0" algn="l">
              <a:lnSpc>
                <a:spcPct val="119000"/>
              </a:lnSpc>
              <a:spcBef>
                <a:spcPts val="0"/>
              </a:spcBef>
              <a:spcAft>
                <a:spcPts val="600"/>
              </a:spcAft>
            </a:pPr>
            <a:r>
              <a:rPr lang="en-US" b="1" kern="1400" dirty="0">
                <a:solidFill>
                  <a:srgbClr val="000000"/>
                </a:solidFill>
                <a:latin typeface="Calibri" panose="020F0502020204030204" pitchFamily="34" charset="0"/>
              </a:rPr>
              <a:t>Ibbotson: Wednesday &amp; Thursday</a:t>
            </a:r>
          </a:p>
          <a:p>
            <a:pPr marL="0" marR="0" indent="0" algn="l">
              <a:lnSpc>
                <a:spcPct val="119000"/>
              </a:lnSpc>
              <a:spcBef>
                <a:spcPts val="0"/>
              </a:spcBef>
              <a:spcAft>
                <a:spcPts val="600"/>
              </a:spcAft>
            </a:pPr>
            <a:r>
              <a:rPr lang="en-US" b="1" kern="1400" dirty="0">
                <a:solidFill>
                  <a:srgbClr val="000000"/>
                </a:solidFill>
                <a:latin typeface="Calibri" panose="020F0502020204030204" pitchFamily="34" charset="0"/>
              </a:rPr>
              <a:t>Blackman: Monday &amp; Thursday</a:t>
            </a:r>
          </a:p>
          <a:p>
            <a:pPr>
              <a:lnSpc>
                <a:spcPct val="119000"/>
              </a:lnSpc>
              <a:spcAft>
                <a:spcPts val="600"/>
              </a:spcAft>
            </a:pPr>
            <a:r>
              <a:rPr lang="en-US" dirty="0">
                <a:latin typeface="Calibri"/>
                <a:ea typeface="Calibri"/>
                <a:cs typeface="Calibri"/>
              </a:rPr>
              <a:t>PE lessons may be indoors or outdoors so please ensure they have suitable shoes and warm clothes. Please follow the school guidelines for PE kits: navy  tracksuit bottoms, navy jumpers and white t-shirts. </a:t>
            </a:r>
          </a:p>
          <a:p>
            <a:pPr>
              <a:lnSpc>
                <a:spcPct val="119000"/>
              </a:lnSpc>
              <a:spcAft>
                <a:spcPts val="600"/>
              </a:spcAft>
            </a:pPr>
            <a:endParaRPr lang="en-US" dirty="0">
              <a:latin typeface="Calibri"/>
              <a:ea typeface="Calibri"/>
              <a:cs typeface="Calibri"/>
            </a:endParaRPr>
          </a:p>
          <a:p>
            <a:pPr>
              <a:lnSpc>
                <a:spcPct val="115000"/>
              </a:lnSpc>
              <a:spcAft>
                <a:spcPts val="1000"/>
              </a:spcAft>
            </a:pPr>
            <a:r>
              <a:rPr lang="en-US" b="1" dirty="0">
                <a:latin typeface="Calibri"/>
                <a:ea typeface="Calibri"/>
                <a:cs typeface="Calibri"/>
              </a:rPr>
              <a:t>Lost property: </a:t>
            </a:r>
          </a:p>
          <a:p>
            <a:pPr>
              <a:lnSpc>
                <a:spcPct val="115000"/>
              </a:lnSpc>
              <a:spcAft>
                <a:spcPts val="1000"/>
              </a:spcAft>
            </a:pPr>
            <a:r>
              <a:rPr lang="en-US" dirty="0">
                <a:latin typeface="Calibri"/>
                <a:ea typeface="Calibri"/>
                <a:cs typeface="Calibri"/>
              </a:rPr>
              <a:t>Please name all of your child’s things to help us to keep them safe. If they have lost items please speak to your class teacher. </a:t>
            </a:r>
          </a:p>
          <a:p>
            <a:pPr marL="0" marR="0" indent="0" algn="l">
              <a:lnSpc>
                <a:spcPct val="119000"/>
              </a:lnSpc>
              <a:spcBef>
                <a:spcPts val="0"/>
              </a:spcBef>
              <a:spcAft>
                <a:spcPts val="600"/>
              </a:spcAft>
            </a:pPr>
            <a:endParaRPr sz="1700" dirty="0">
              <a:solidFill>
                <a:srgbClr val="2A2C65"/>
              </a:solidFill>
              <a:latin typeface="Lato"/>
              <a:ea typeface="Lato"/>
              <a:cs typeface="Lato"/>
            </a:endParaRPr>
          </a:p>
        </p:txBody>
      </p:sp>
    </p:spTree>
    <p:extLst>
      <p:ext uri="{BB962C8B-B14F-4D97-AF65-F5344CB8AC3E}">
        <p14:creationId xmlns:p14="http://schemas.microsoft.com/office/powerpoint/2010/main" val="2826818261"/>
      </p:ext>
    </p:extLst>
  </p:cSld>
  <p:clrMapOvr>
    <a:masterClrMapping/>
  </p:clrMapOvr>
</p:sld>
</file>

<file path=ppt/theme/theme1.xml><?xml version="1.0" encoding="utf-8"?>
<a:theme xmlns:a="http://schemas.openxmlformats.org/drawingml/2006/main" name="1_Office Theme">
  <a:themeElements>
    <a:clrScheme name="PKAT">
      <a:dk1>
        <a:srgbClr val="2A2C65"/>
      </a:dk1>
      <a:lt1>
        <a:srgbClr val="FFFFFF"/>
      </a:lt1>
      <a:dk2>
        <a:srgbClr val="44546A"/>
      </a:dk2>
      <a:lt2>
        <a:srgbClr val="E7E6E6"/>
      </a:lt2>
      <a:accent1>
        <a:srgbClr val="00592A"/>
      </a:accent1>
      <a:accent2>
        <a:srgbClr val="E1791D"/>
      </a:accent2>
      <a:accent3>
        <a:srgbClr val="A31A6D"/>
      </a:accent3>
      <a:accent4>
        <a:srgbClr val="C0162C"/>
      </a:accent4>
      <a:accent5>
        <a:srgbClr val="E1791D"/>
      </a:accent5>
      <a:accent6>
        <a:srgbClr val="70AD47"/>
      </a:accent6>
      <a:hlink>
        <a:srgbClr val="2A2B65"/>
      </a:hlink>
      <a:folHlink>
        <a:srgbClr val="A31A6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BBD983BC7031D43A9B316B3EE7E1C49" ma:contentTypeVersion="15" ma:contentTypeDescription="Create a new document." ma:contentTypeScope="" ma:versionID="e74240d12bb1476dd1ab71f5786af6cb">
  <xsd:schema xmlns:xsd="http://www.w3.org/2001/XMLSchema" xmlns:xs="http://www.w3.org/2001/XMLSchema" xmlns:p="http://schemas.microsoft.com/office/2006/metadata/properties" xmlns:ns2="1884bc77-6208-46bc-8ca1-f8e0ebd7cfa8" xmlns:ns3="fe9c093d-aa41-478f-be6b-e7e20e8ebaed" targetNamespace="http://schemas.microsoft.com/office/2006/metadata/properties" ma:root="true" ma:fieldsID="82304504c279b1b08b46c746f487d42f" ns2:_="" ns3:_="">
    <xsd:import namespace="1884bc77-6208-46bc-8ca1-f8e0ebd7cfa8"/>
    <xsd:import namespace="fe9c093d-aa41-478f-be6b-e7e20e8ebae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84bc77-6208-46bc-8ca1-f8e0ebd7cf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9c093d-aa41-478f-be6b-e7e20e8ebae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a7224fc3-dce8-45ae-85db-2a0c4baabf4f}" ma:internalName="TaxCatchAll" ma:showField="CatchAllData" ma:web="fe9c093d-aa41-478f-be6b-e7e20e8ebae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fe9c093d-aa41-478f-be6b-e7e20e8ebaed" xsi:nil="true"/>
    <lcf76f155ced4ddcb4097134ff3c332f xmlns="1884bc77-6208-46bc-8ca1-f8e0ebd7cfa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2D7F81D-E11B-4FAC-BEDD-7BD5D47E0398}">
  <ds:schemaRefs>
    <ds:schemaRef ds:uri="http://schemas.microsoft.com/sharepoint/v3/contenttype/forms"/>
  </ds:schemaRefs>
</ds:datastoreItem>
</file>

<file path=customXml/itemProps2.xml><?xml version="1.0" encoding="utf-8"?>
<ds:datastoreItem xmlns:ds="http://schemas.openxmlformats.org/officeDocument/2006/customXml" ds:itemID="{414190C3-99D1-4E16-B1E8-2ACD921F6C67}">
  <ds:schemaRefs>
    <ds:schemaRef ds:uri="http://schemas.microsoft.com/office/2006/metadata/contentType"/>
    <ds:schemaRef ds:uri="http://schemas.microsoft.com/office/2006/metadata/properties/metaAttributes"/>
    <ds:schemaRef ds:uri="http://www.w3.org/2000/xmlns/"/>
    <ds:schemaRef ds:uri="http://www.w3.org/2001/XMLSchema"/>
    <ds:schemaRef ds:uri="1884bc77-6208-46bc-8ca1-f8e0ebd7cfa8"/>
    <ds:schemaRef ds:uri="fe9c093d-aa41-478f-be6b-e7e20e8ebaed"/>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92F18CE-0664-4747-9A36-DB6272ADADB8}">
  <ds:schemaRefs>
    <ds:schemaRef ds:uri="http://schemas.openxmlformats.org/package/2006/metadata/core-properties"/>
    <ds:schemaRef ds:uri="http://purl.org/dc/terms/"/>
    <ds:schemaRef ds:uri="http://schemas.microsoft.com/office/2006/documentManagement/types"/>
    <ds:schemaRef ds:uri="http://schemas.microsoft.com/office/2006/metadata/properties"/>
    <ds:schemaRef ds:uri="http://www.w3.org/XML/1998/namespace"/>
    <ds:schemaRef ds:uri="http://purl.org/dc/dcmitype/"/>
    <ds:schemaRef ds:uri="http://purl.org/dc/elements/1.1/"/>
    <ds:schemaRef ds:uri="http://schemas.microsoft.com/office/infopath/2007/PartnerControls"/>
    <ds:schemaRef ds:uri="fe9c093d-aa41-478f-be6b-e7e20e8ebaed"/>
    <ds:schemaRef ds:uri="1884bc77-6208-46bc-8ca1-f8e0ebd7cfa8"/>
  </ds:schemaRefs>
</ds:datastoreItem>
</file>

<file path=docProps/app.xml><?xml version="1.0" encoding="utf-8"?>
<Properties xmlns="http://schemas.openxmlformats.org/officeDocument/2006/extended-properties" xmlns:vt="http://schemas.openxmlformats.org/officeDocument/2006/docPropsVTypes">
  <Template>Office Theme</Template>
  <TotalTime>2021</TotalTime>
  <Words>473</Words>
  <Application>Microsoft Office PowerPoint</Application>
  <PresentationFormat>Custom</PresentationFormat>
  <Paragraphs>35</Paragraphs>
  <Slides>2</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vt:i4>
      </vt:variant>
    </vt:vector>
  </HeadingPairs>
  <TitlesOfParts>
    <vt:vector size="10" baseType="lpstr">
      <vt:lpstr>Aptos</vt:lpstr>
      <vt:lpstr>Arial</vt:lpstr>
      <vt:lpstr>Calibri</vt:lpstr>
      <vt:lpstr>Lato</vt:lpstr>
      <vt:lpstr>Segoe UI</vt:lpstr>
      <vt:lpstr>Symbol</vt:lpstr>
      <vt:lpstr>1_Office Theme</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Here’s a Bold Headline.</dc:title>
  <dc:creator>Matthew DEERE</dc:creator>
  <cp:lastModifiedBy>Faariah JAMIL</cp:lastModifiedBy>
  <cp:revision>20</cp:revision>
  <dcterms:created xsi:type="dcterms:W3CDTF">2021-06-07T11:40:55Z</dcterms:created>
  <dcterms:modified xsi:type="dcterms:W3CDTF">2025-12-19T08:52:20Z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0x0101005BBD983BC7031D43A9B316B3EE7E1C49</vt:lpwstr>
  </property>
  <property fmtid="{D5CDD505-2E9C-101B-9397-08002B2CF9AE}" pid="3" name="MediaServiceImageTags">
    <vt:lpwstr/>
  </property>
</Properties>
</file>