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82" r:id="rId4"/>
    <p:sldMasterId id="2147483794" r:id="rId5"/>
  </p:sldMasterIdLst>
  <p:notesMasterIdLst>
    <p:notesMasterId r:id="rId8"/>
  </p:notesMasterIdLst>
  <p:sldIdLst>
    <p:sldId id="265" r:id="rId6"/>
    <p:sldId id="264" r:id="rId7"/>
  </p:sldIdLst>
  <p:sldSz cx="20104100" cy="11309350"/>
  <p:notesSz cx="20104100" cy="113093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6"/>
    <a:srgbClr val="2A2C65"/>
    <a:srgbClr val="E17A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641536F-35DA-D011-4550-83FE50E58BD5}" v="88" dt="2025-12-19T11:18:49.054"/>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570"/>
    <p:restoredTop sz="94860"/>
  </p:normalViewPr>
  <p:slideViewPr>
    <p:cSldViewPr>
      <p:cViewPr varScale="1">
        <p:scale>
          <a:sx n="37" d="100"/>
          <a:sy n="37" d="100"/>
        </p:scale>
        <p:origin x="340" y="28"/>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lie OXER" userId="a99e8fb8-78fd-450b-bb40-e5ba3f9210e3" providerId="ADAL" clId="{413CFCB2-FC15-4DE8-8E43-FAA1218BC2F8}"/>
    <pc:docChg chg="undo custSel modSld">
      <pc:chgData name="Natalie OXER" userId="a99e8fb8-78fd-450b-bb40-e5ba3f9210e3" providerId="ADAL" clId="{413CFCB2-FC15-4DE8-8E43-FAA1218BC2F8}" dt="2025-12-18T19:44:22.489" v="41" actId="1076"/>
      <pc:docMkLst>
        <pc:docMk/>
      </pc:docMkLst>
      <pc:sldChg chg="modSp mod">
        <pc:chgData name="Natalie OXER" userId="a99e8fb8-78fd-450b-bb40-e5ba3f9210e3" providerId="ADAL" clId="{413CFCB2-FC15-4DE8-8E43-FAA1218BC2F8}" dt="2025-12-18T19:44:22.489" v="41" actId="1076"/>
        <pc:sldMkLst>
          <pc:docMk/>
          <pc:sldMk cId="2111408863" sldId="264"/>
        </pc:sldMkLst>
        <pc:spChg chg="mod">
          <ac:chgData name="Natalie OXER" userId="a99e8fb8-78fd-450b-bb40-e5ba3f9210e3" providerId="ADAL" clId="{413CFCB2-FC15-4DE8-8E43-FAA1218BC2F8}" dt="2025-12-18T19:42:40.943" v="17" actId="20577"/>
          <ac:spMkLst>
            <pc:docMk/>
            <pc:sldMk cId="2111408863" sldId="264"/>
            <ac:spMk id="3" creationId="{0772F291-AE5B-374A-D35C-C1A97ED6203E}"/>
          </ac:spMkLst>
        </pc:spChg>
        <pc:spChg chg="mod">
          <ac:chgData name="Natalie OXER" userId="a99e8fb8-78fd-450b-bb40-e5ba3f9210e3" providerId="ADAL" clId="{413CFCB2-FC15-4DE8-8E43-FAA1218BC2F8}" dt="2025-12-18T19:42:29.327" v="13" actId="20577"/>
          <ac:spMkLst>
            <pc:docMk/>
            <pc:sldMk cId="2111408863" sldId="264"/>
            <ac:spMk id="6" creationId="{1F6E549C-DBC8-EFD1-E24D-7BE9BEEADD1C}"/>
          </ac:spMkLst>
        </pc:spChg>
        <pc:spChg chg="mod">
          <ac:chgData name="Natalie OXER" userId="a99e8fb8-78fd-450b-bb40-e5ba3f9210e3" providerId="ADAL" clId="{413CFCB2-FC15-4DE8-8E43-FAA1218BC2F8}" dt="2025-12-18T19:44:12.282" v="37" actId="20577"/>
          <ac:spMkLst>
            <pc:docMk/>
            <pc:sldMk cId="2111408863" sldId="264"/>
            <ac:spMk id="11" creationId="{CEDFCEAB-A0CC-DD7E-5210-B6EEB74B0060}"/>
          </ac:spMkLst>
        </pc:spChg>
        <pc:spChg chg="mod">
          <ac:chgData name="Natalie OXER" userId="a99e8fb8-78fd-450b-bb40-e5ba3f9210e3" providerId="ADAL" clId="{413CFCB2-FC15-4DE8-8E43-FAA1218BC2F8}" dt="2025-12-18T19:44:22.489" v="41" actId="1076"/>
          <ac:spMkLst>
            <pc:docMk/>
            <pc:sldMk cId="2111408863" sldId="264"/>
            <ac:spMk id="15" creationId="{942860F0-9B84-31E4-F5F3-6C725D84A713}"/>
          </ac:spMkLst>
        </pc:spChg>
        <pc:spChg chg="mod">
          <ac:chgData name="Natalie OXER" userId="a99e8fb8-78fd-450b-bb40-e5ba3f9210e3" providerId="ADAL" clId="{413CFCB2-FC15-4DE8-8E43-FAA1218BC2F8}" dt="2025-12-18T19:44:15.054" v="39" actId="1076"/>
          <ac:spMkLst>
            <pc:docMk/>
            <pc:sldMk cId="2111408863" sldId="264"/>
            <ac:spMk id="55" creationId="{30E803B3-AC11-7029-8BAE-309381D71F6C}"/>
          </ac:spMkLst>
        </pc:spChg>
      </pc:sldChg>
      <pc:sldChg chg="modSp mod">
        <pc:chgData name="Natalie OXER" userId="a99e8fb8-78fd-450b-bb40-e5ba3f9210e3" providerId="ADAL" clId="{413CFCB2-FC15-4DE8-8E43-FAA1218BC2F8}" dt="2025-12-18T19:42:12.754" v="5" actId="20577"/>
        <pc:sldMkLst>
          <pc:docMk/>
          <pc:sldMk cId="2910041245" sldId="265"/>
        </pc:sldMkLst>
        <pc:spChg chg="mod">
          <ac:chgData name="Natalie OXER" userId="a99e8fb8-78fd-450b-bb40-e5ba3f9210e3" providerId="ADAL" clId="{413CFCB2-FC15-4DE8-8E43-FAA1218BC2F8}" dt="2025-12-18T19:42:12.754" v="5" actId="20577"/>
          <ac:spMkLst>
            <pc:docMk/>
            <pc:sldMk cId="2910041245" sldId="265"/>
            <ac:spMk id="54" creationId="{00000000-0000-0000-0000-000000000000}"/>
          </ac:spMkLst>
        </pc:spChg>
      </pc:sldChg>
    </pc:docChg>
  </pc:docChgLst>
  <pc:docChgLst>
    <pc:chgData name="Rhian NEVILLE" userId="S::rneville@tpa.keystrust.org::322d0c3c-6a9b-48cd-bee5-aa751eaa3685" providerId="AD" clId="Web-{C641536F-35DA-D011-4550-83FE50E58BD5}"/>
    <pc:docChg chg="modSld">
      <pc:chgData name="Rhian NEVILLE" userId="S::rneville@tpa.keystrust.org::322d0c3c-6a9b-48cd-bee5-aa751eaa3685" providerId="AD" clId="Web-{C641536F-35DA-D011-4550-83FE50E58BD5}" dt="2025-12-19T11:18:46.914" v="46" actId="20577"/>
      <pc:docMkLst>
        <pc:docMk/>
      </pc:docMkLst>
      <pc:sldChg chg="modSp">
        <pc:chgData name="Rhian NEVILLE" userId="S::rneville@tpa.keystrust.org::322d0c3c-6a9b-48cd-bee5-aa751eaa3685" providerId="AD" clId="Web-{C641536F-35DA-D011-4550-83FE50E58BD5}" dt="2025-12-19T11:18:46.914" v="46" actId="20577"/>
        <pc:sldMkLst>
          <pc:docMk/>
          <pc:sldMk cId="2111408863" sldId="264"/>
        </pc:sldMkLst>
        <pc:spChg chg="mod">
          <ac:chgData name="Rhian NEVILLE" userId="S::rneville@tpa.keystrust.org::322d0c3c-6a9b-48cd-bee5-aa751eaa3685" providerId="AD" clId="Web-{C641536F-35DA-D011-4550-83FE50E58BD5}" dt="2025-12-19T11:18:46.914" v="46" actId="20577"/>
          <ac:spMkLst>
            <pc:docMk/>
            <pc:sldMk cId="2111408863" sldId="264"/>
            <ac:spMk id="3" creationId="{0772F291-AE5B-374A-D35C-C1A97ED6203E}"/>
          </ac:spMkLst>
        </pc:spChg>
        <pc:spChg chg="mod">
          <ac:chgData name="Rhian NEVILLE" userId="S::rneville@tpa.keystrust.org::322d0c3c-6a9b-48cd-bee5-aa751eaa3685" providerId="AD" clId="Web-{C641536F-35DA-D011-4550-83FE50E58BD5}" dt="2025-12-19T11:18:36.648" v="45" actId="20577"/>
          <ac:spMkLst>
            <pc:docMk/>
            <pc:sldMk cId="2111408863" sldId="264"/>
            <ac:spMk id="11" creationId="{CEDFCEAB-A0CC-DD7E-5210-B6EEB74B0060}"/>
          </ac:spMkLst>
        </pc:spChg>
        <pc:spChg chg="mod">
          <ac:chgData name="Rhian NEVILLE" userId="S::rneville@tpa.keystrust.org::322d0c3c-6a9b-48cd-bee5-aa751eaa3685" providerId="AD" clId="Web-{C641536F-35DA-D011-4550-83FE50E58BD5}" dt="2025-12-19T11:18:25.494" v="43" actId="1076"/>
          <ac:spMkLst>
            <pc:docMk/>
            <pc:sldMk cId="2111408863" sldId="264"/>
            <ac:spMk id="15" creationId="{942860F0-9B84-31E4-F5F3-6C725D84A71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8712200" cy="5667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11387138" y="0"/>
            <a:ext cx="8712200" cy="566738"/>
          </a:xfrm>
          <a:prstGeom prst="rect">
            <a:avLst/>
          </a:prstGeom>
        </p:spPr>
        <p:txBody>
          <a:bodyPr vert="horz" lIns="91440" tIns="45720" rIns="91440" bIns="45720" rtlCol="0"/>
          <a:lstStyle>
            <a:lvl1pPr algn="r">
              <a:defRPr sz="1200"/>
            </a:lvl1pPr>
          </a:lstStyle>
          <a:p>
            <a:fld id="{1CDE7250-B476-4BAE-97E0-BCD0DE952876}" type="datetimeFigureOut">
              <a:rPr lang="en-GB" smtClean="0"/>
              <a:t>19/12/2025</a:t>
            </a:fld>
            <a:endParaRPr lang="en-GB"/>
          </a:p>
        </p:txBody>
      </p:sp>
      <p:sp>
        <p:nvSpPr>
          <p:cNvPr id="4" name="Slide Image Placeholder 3"/>
          <p:cNvSpPr>
            <a:spLocks noGrp="1" noRot="1" noChangeAspect="1"/>
          </p:cNvSpPr>
          <p:nvPr>
            <p:ph type="sldImg" idx="2"/>
          </p:nvPr>
        </p:nvSpPr>
        <p:spPr>
          <a:xfrm>
            <a:off x="6659563" y="1414463"/>
            <a:ext cx="6784975" cy="38163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2009775" y="5441950"/>
            <a:ext cx="16084550" cy="44545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0742613"/>
            <a:ext cx="8712200" cy="56673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11387138" y="10742613"/>
            <a:ext cx="8712200" cy="566737"/>
          </a:xfrm>
          <a:prstGeom prst="rect">
            <a:avLst/>
          </a:prstGeom>
        </p:spPr>
        <p:txBody>
          <a:bodyPr vert="horz" lIns="91440" tIns="45720" rIns="91440" bIns="45720" rtlCol="0" anchor="b"/>
          <a:lstStyle>
            <a:lvl1pPr algn="r">
              <a:defRPr sz="1200"/>
            </a:lvl1pPr>
          </a:lstStyle>
          <a:p>
            <a:fld id="{8DE349D9-5C1F-42C7-998E-EC60CCEFE7FB}" type="slidenum">
              <a:rPr lang="en-GB" smtClean="0"/>
              <a:t>‹#›</a:t>
            </a:fld>
            <a:endParaRPr lang="en-GB"/>
          </a:p>
        </p:txBody>
      </p:sp>
    </p:spTree>
    <p:extLst>
      <p:ext uri="{BB962C8B-B14F-4D97-AF65-F5344CB8AC3E}">
        <p14:creationId xmlns:p14="http://schemas.microsoft.com/office/powerpoint/2010/main" val="24597611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a:extLst>
            <a:ext uri="{FF2B5EF4-FFF2-40B4-BE49-F238E27FC236}">
              <a16:creationId xmlns:a16="http://schemas.microsoft.com/office/drawing/2014/main" id="{7F718D2B-30AF-344C-3873-9A5F5168D83E}"/>
            </a:ext>
          </a:extLst>
        </p:cNvPr>
        <p:cNvGrpSpPr/>
        <p:nvPr/>
      </p:nvGrpSpPr>
      <p:grpSpPr>
        <a:xfrm>
          <a:off x="0" y="0"/>
          <a:ext cx="0" cy="0"/>
          <a:chOff x="0" y="0"/>
          <a:chExt cx="0" cy="0"/>
        </a:xfrm>
      </p:grpSpPr>
      <p:sp>
        <p:nvSpPr>
          <p:cNvPr id="51" name="Google Shape;51;p:notes">
            <a:extLst>
              <a:ext uri="{FF2B5EF4-FFF2-40B4-BE49-F238E27FC236}">
                <a16:creationId xmlns:a16="http://schemas.microsoft.com/office/drawing/2014/main" id="{CE5E52ED-14BA-A446-FA65-71C32BFACC4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a:extLst>
              <a:ext uri="{FF2B5EF4-FFF2-40B4-BE49-F238E27FC236}">
                <a16:creationId xmlns:a16="http://schemas.microsoft.com/office/drawing/2014/main" id="{A9AAE9CF-4021-4D20-1A77-8A6BB787493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965893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3014" y="1850860"/>
            <a:ext cx="15078075" cy="3937329"/>
          </a:xfrm>
        </p:spPr>
        <p:txBody>
          <a:bodyPr anchor="b"/>
          <a:lstStyle>
            <a:lvl1pPr algn="ctr">
              <a:defRPr sz="9894"/>
            </a:lvl1pPr>
          </a:lstStyle>
          <a:p>
            <a:r>
              <a:rPr lang="en-GB"/>
              <a:t>Click to edit Master title style</a:t>
            </a:r>
            <a:endParaRPr lang="en-US"/>
          </a:p>
        </p:txBody>
      </p:sp>
      <p:sp>
        <p:nvSpPr>
          <p:cNvPr id="3" name="Subtitle 2"/>
          <p:cNvSpPr>
            <a:spLocks noGrp="1"/>
          </p:cNvSpPr>
          <p:nvPr>
            <p:ph type="subTitle" idx="1"/>
          </p:nvPr>
        </p:nvSpPr>
        <p:spPr>
          <a:xfrm>
            <a:off x="2513014" y="5940028"/>
            <a:ext cx="15078075" cy="2730474"/>
          </a:xfrm>
        </p:spPr>
        <p:txBody>
          <a:bodyPr/>
          <a:lstStyle>
            <a:lvl1pPr marL="0" indent="0" algn="ctr">
              <a:buNone/>
              <a:defRPr sz="3957"/>
            </a:lvl1pPr>
            <a:lvl2pPr marL="753865" indent="0" algn="ctr">
              <a:buNone/>
              <a:defRPr sz="3298"/>
            </a:lvl2pPr>
            <a:lvl3pPr marL="1507731" indent="0" algn="ctr">
              <a:buNone/>
              <a:defRPr sz="2968"/>
            </a:lvl3pPr>
            <a:lvl4pPr marL="2261594" indent="0" algn="ctr">
              <a:buNone/>
              <a:defRPr sz="2638"/>
            </a:lvl4pPr>
            <a:lvl5pPr marL="3015460" indent="0" algn="ctr">
              <a:buNone/>
              <a:defRPr sz="2638"/>
            </a:lvl5pPr>
            <a:lvl6pPr marL="3769325" indent="0" algn="ctr">
              <a:buNone/>
              <a:defRPr sz="2638"/>
            </a:lvl6pPr>
            <a:lvl7pPr marL="4523190" indent="0" algn="ctr">
              <a:buNone/>
              <a:defRPr sz="2638"/>
            </a:lvl7pPr>
            <a:lvl8pPr marL="5277056" indent="0" algn="ctr">
              <a:buNone/>
              <a:defRPr sz="2638"/>
            </a:lvl8pPr>
            <a:lvl9pPr marL="6030919" indent="0" algn="ctr">
              <a:buNone/>
              <a:defRPr sz="2638"/>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12/19/2025</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886469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12/19/2025</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1277825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371686" y="2819486"/>
            <a:ext cx="17339786" cy="4704375"/>
          </a:xfrm>
        </p:spPr>
        <p:txBody>
          <a:bodyPr anchor="b"/>
          <a:lstStyle>
            <a:lvl1pPr>
              <a:defRPr sz="9894"/>
            </a:lvl1pPr>
          </a:lstStyle>
          <a:p>
            <a:r>
              <a:rPr lang="en-GB"/>
              <a:t>Click to edit Master title style</a:t>
            </a:r>
            <a:endParaRPr lang="en-US"/>
          </a:p>
        </p:txBody>
      </p:sp>
      <p:sp>
        <p:nvSpPr>
          <p:cNvPr id="3" name="Text Placeholder 2"/>
          <p:cNvSpPr>
            <a:spLocks noGrp="1"/>
          </p:cNvSpPr>
          <p:nvPr>
            <p:ph type="body" idx="1"/>
          </p:nvPr>
        </p:nvSpPr>
        <p:spPr>
          <a:xfrm>
            <a:off x="1371686" y="7568366"/>
            <a:ext cx="17339786" cy="2473919"/>
          </a:xfrm>
        </p:spPr>
        <p:txBody>
          <a:bodyPr/>
          <a:lstStyle>
            <a:lvl1pPr marL="0" indent="0">
              <a:buNone/>
              <a:defRPr sz="3957">
                <a:solidFill>
                  <a:schemeClr val="tx1">
                    <a:tint val="75000"/>
                  </a:schemeClr>
                </a:solidFill>
              </a:defRPr>
            </a:lvl1pPr>
            <a:lvl2pPr marL="753865" indent="0">
              <a:buNone/>
              <a:defRPr sz="3298">
                <a:solidFill>
                  <a:schemeClr val="tx1">
                    <a:tint val="75000"/>
                  </a:schemeClr>
                </a:solidFill>
              </a:defRPr>
            </a:lvl2pPr>
            <a:lvl3pPr marL="1507731" indent="0">
              <a:buNone/>
              <a:defRPr sz="2968">
                <a:solidFill>
                  <a:schemeClr val="tx1">
                    <a:tint val="75000"/>
                  </a:schemeClr>
                </a:solidFill>
              </a:defRPr>
            </a:lvl3pPr>
            <a:lvl4pPr marL="2261594" indent="0">
              <a:buNone/>
              <a:defRPr sz="2638">
                <a:solidFill>
                  <a:schemeClr val="tx1">
                    <a:tint val="75000"/>
                  </a:schemeClr>
                </a:solidFill>
              </a:defRPr>
            </a:lvl4pPr>
            <a:lvl5pPr marL="3015460" indent="0">
              <a:buNone/>
              <a:defRPr sz="2638">
                <a:solidFill>
                  <a:schemeClr val="tx1">
                    <a:tint val="75000"/>
                  </a:schemeClr>
                </a:solidFill>
              </a:defRPr>
            </a:lvl5pPr>
            <a:lvl6pPr marL="3769325" indent="0">
              <a:buNone/>
              <a:defRPr sz="2638">
                <a:solidFill>
                  <a:schemeClr val="tx1">
                    <a:tint val="75000"/>
                  </a:schemeClr>
                </a:solidFill>
              </a:defRPr>
            </a:lvl6pPr>
            <a:lvl7pPr marL="4523190" indent="0">
              <a:buNone/>
              <a:defRPr sz="2638">
                <a:solidFill>
                  <a:schemeClr val="tx1">
                    <a:tint val="75000"/>
                  </a:schemeClr>
                </a:solidFill>
              </a:defRPr>
            </a:lvl7pPr>
            <a:lvl8pPr marL="5277056" indent="0">
              <a:buNone/>
              <a:defRPr sz="2638">
                <a:solidFill>
                  <a:schemeClr val="tx1">
                    <a:tint val="75000"/>
                  </a:schemeClr>
                </a:solidFill>
              </a:defRPr>
            </a:lvl8pPr>
            <a:lvl9pPr marL="6030919" indent="0">
              <a:buNone/>
              <a:defRPr sz="2638">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12/19/2025</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409031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1382158" y="3010592"/>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10177700" y="3010592"/>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t>12/19/2025</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3267445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84776" y="602119"/>
            <a:ext cx="17339786" cy="2185952"/>
          </a:xfrm>
        </p:spPr>
        <p:txBody>
          <a:bodyPr/>
          <a:lstStyle/>
          <a:p>
            <a:r>
              <a:rPr lang="en-GB"/>
              <a:t>Click to edit Master title style</a:t>
            </a:r>
            <a:endParaRPr lang="en-US"/>
          </a:p>
        </p:txBody>
      </p:sp>
      <p:sp>
        <p:nvSpPr>
          <p:cNvPr id="3" name="Text Placeholder 2"/>
          <p:cNvSpPr>
            <a:spLocks noGrp="1"/>
          </p:cNvSpPr>
          <p:nvPr>
            <p:ph type="body" idx="1"/>
          </p:nvPr>
        </p:nvSpPr>
        <p:spPr>
          <a:xfrm>
            <a:off x="1384776" y="2772362"/>
            <a:ext cx="8504976" cy="1358692"/>
          </a:xfrm>
        </p:spPr>
        <p:txBody>
          <a:bodyPr anchor="b"/>
          <a:lstStyle>
            <a:lvl1pPr marL="0" indent="0">
              <a:buNone/>
              <a:defRPr sz="3957" b="1"/>
            </a:lvl1pPr>
            <a:lvl2pPr marL="753865" indent="0">
              <a:buNone/>
              <a:defRPr sz="3298" b="1"/>
            </a:lvl2pPr>
            <a:lvl3pPr marL="1507731" indent="0">
              <a:buNone/>
              <a:defRPr sz="2968" b="1"/>
            </a:lvl3pPr>
            <a:lvl4pPr marL="2261594" indent="0">
              <a:buNone/>
              <a:defRPr sz="2638" b="1"/>
            </a:lvl4pPr>
            <a:lvl5pPr marL="3015460" indent="0">
              <a:buNone/>
              <a:defRPr sz="2638" b="1"/>
            </a:lvl5pPr>
            <a:lvl6pPr marL="3769325" indent="0">
              <a:buNone/>
              <a:defRPr sz="2638" b="1"/>
            </a:lvl6pPr>
            <a:lvl7pPr marL="4523190" indent="0">
              <a:buNone/>
              <a:defRPr sz="2638" b="1"/>
            </a:lvl7pPr>
            <a:lvl8pPr marL="5277056" indent="0">
              <a:buNone/>
              <a:defRPr sz="2638" b="1"/>
            </a:lvl8pPr>
            <a:lvl9pPr marL="6030919" indent="0">
              <a:buNone/>
              <a:defRPr sz="2638" b="1"/>
            </a:lvl9pPr>
          </a:lstStyle>
          <a:p>
            <a:pPr lvl="0"/>
            <a:r>
              <a:rPr lang="en-GB"/>
              <a:t>Click to edit Master text styles</a:t>
            </a:r>
          </a:p>
        </p:txBody>
      </p:sp>
      <p:sp>
        <p:nvSpPr>
          <p:cNvPr id="4" name="Content Placeholder 3"/>
          <p:cNvSpPr>
            <a:spLocks noGrp="1"/>
          </p:cNvSpPr>
          <p:nvPr>
            <p:ph sz="half" idx="2"/>
          </p:nvPr>
        </p:nvSpPr>
        <p:spPr>
          <a:xfrm>
            <a:off x="1384776" y="4131055"/>
            <a:ext cx="8504976"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10177702" y="2772362"/>
            <a:ext cx="8546861" cy="1358692"/>
          </a:xfrm>
        </p:spPr>
        <p:txBody>
          <a:bodyPr anchor="b"/>
          <a:lstStyle>
            <a:lvl1pPr marL="0" indent="0">
              <a:buNone/>
              <a:defRPr sz="3957" b="1"/>
            </a:lvl1pPr>
            <a:lvl2pPr marL="753865" indent="0">
              <a:buNone/>
              <a:defRPr sz="3298" b="1"/>
            </a:lvl2pPr>
            <a:lvl3pPr marL="1507731" indent="0">
              <a:buNone/>
              <a:defRPr sz="2968" b="1"/>
            </a:lvl3pPr>
            <a:lvl4pPr marL="2261594" indent="0">
              <a:buNone/>
              <a:defRPr sz="2638" b="1"/>
            </a:lvl4pPr>
            <a:lvl5pPr marL="3015460" indent="0">
              <a:buNone/>
              <a:defRPr sz="2638" b="1"/>
            </a:lvl5pPr>
            <a:lvl6pPr marL="3769325" indent="0">
              <a:buNone/>
              <a:defRPr sz="2638" b="1"/>
            </a:lvl6pPr>
            <a:lvl7pPr marL="4523190" indent="0">
              <a:buNone/>
              <a:defRPr sz="2638" b="1"/>
            </a:lvl7pPr>
            <a:lvl8pPr marL="5277056" indent="0">
              <a:buNone/>
              <a:defRPr sz="2638" b="1"/>
            </a:lvl8pPr>
            <a:lvl9pPr marL="6030919" indent="0">
              <a:buNone/>
              <a:defRPr sz="2638" b="1"/>
            </a:lvl9pPr>
          </a:lstStyle>
          <a:p>
            <a:pPr lvl="0"/>
            <a:r>
              <a:rPr lang="en-GB"/>
              <a:t>Click to edit Master text styles</a:t>
            </a:r>
          </a:p>
        </p:txBody>
      </p:sp>
      <p:sp>
        <p:nvSpPr>
          <p:cNvPr id="6" name="Content Placeholder 5"/>
          <p:cNvSpPr>
            <a:spLocks noGrp="1"/>
          </p:cNvSpPr>
          <p:nvPr>
            <p:ph sz="quarter" idx="4"/>
          </p:nvPr>
        </p:nvSpPr>
        <p:spPr>
          <a:xfrm>
            <a:off x="10177702" y="4131055"/>
            <a:ext cx="8546861"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12/19/2025</a:t>
            </a:fld>
            <a:endParaRPr lang="en-US"/>
          </a:p>
        </p:txBody>
      </p:sp>
      <p:sp>
        <p:nvSpPr>
          <p:cNvPr id="8" name="Footer Placeholder 7"/>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9" name="Slide Number Placeholder 8"/>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853255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12/19/2025</a:t>
            </a:fld>
            <a:endParaRPr lang="en-US"/>
          </a:p>
        </p:txBody>
      </p:sp>
      <p:sp>
        <p:nvSpPr>
          <p:cNvPr id="4" name="Footer Placeholder 3"/>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5" name="Slide Number Placeholder 4"/>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6486930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12/19/2025</a:t>
            </a:fld>
            <a:endParaRPr lang="en-US"/>
          </a:p>
        </p:txBody>
      </p:sp>
      <p:sp>
        <p:nvSpPr>
          <p:cNvPr id="3" name="Footer Placeholder 2"/>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4" name="Slide Number Placeholder 3"/>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9252531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6" cy="2638848"/>
          </a:xfrm>
        </p:spPr>
        <p:txBody>
          <a:bodyPr anchor="b"/>
          <a:lstStyle>
            <a:lvl1pPr>
              <a:defRPr sz="5277"/>
            </a:lvl1pPr>
          </a:lstStyle>
          <a:p>
            <a:r>
              <a:rPr lang="en-GB"/>
              <a:t>Click to edit Master title style</a:t>
            </a:r>
            <a:endParaRPr lang="en-US"/>
          </a:p>
        </p:txBody>
      </p:sp>
      <p:sp>
        <p:nvSpPr>
          <p:cNvPr id="3" name="Content Placeholder 2"/>
          <p:cNvSpPr>
            <a:spLocks noGrp="1"/>
          </p:cNvSpPr>
          <p:nvPr>
            <p:ph idx="1"/>
          </p:nvPr>
        </p:nvSpPr>
        <p:spPr>
          <a:xfrm>
            <a:off x="8546862" y="1628339"/>
            <a:ext cx="10177701" cy="8036969"/>
          </a:xfrm>
        </p:spPr>
        <p:txBody>
          <a:bodyPr/>
          <a:lstStyle>
            <a:lvl1pPr>
              <a:defRPr sz="5277"/>
            </a:lvl1pPr>
            <a:lvl2pPr>
              <a:defRPr sz="4617"/>
            </a:lvl2pPr>
            <a:lvl3pPr>
              <a:defRPr sz="3957"/>
            </a:lvl3pPr>
            <a:lvl4pPr>
              <a:defRPr sz="3298"/>
            </a:lvl4pPr>
            <a:lvl5pPr>
              <a:defRPr sz="3298"/>
            </a:lvl5pPr>
            <a:lvl6pPr>
              <a:defRPr sz="3298"/>
            </a:lvl6pPr>
            <a:lvl7pPr>
              <a:defRPr sz="3298"/>
            </a:lvl7pPr>
            <a:lvl8pPr>
              <a:defRPr sz="3298"/>
            </a:lvl8pPr>
            <a:lvl9pPr>
              <a:defRPr sz="3298"/>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1384776" y="3392805"/>
            <a:ext cx="6484096" cy="6285591"/>
          </a:xfrm>
        </p:spPr>
        <p:txBody>
          <a:bodyPr/>
          <a:lstStyle>
            <a:lvl1pPr marL="0" indent="0">
              <a:buNone/>
              <a:defRPr sz="2638"/>
            </a:lvl1pPr>
            <a:lvl2pPr marL="753865" indent="0">
              <a:buNone/>
              <a:defRPr sz="2309"/>
            </a:lvl2pPr>
            <a:lvl3pPr marL="1507731" indent="0">
              <a:buNone/>
              <a:defRPr sz="1979"/>
            </a:lvl3pPr>
            <a:lvl4pPr marL="2261594" indent="0">
              <a:buNone/>
              <a:defRPr sz="1649"/>
            </a:lvl4pPr>
            <a:lvl5pPr marL="3015460" indent="0">
              <a:buNone/>
              <a:defRPr sz="1649"/>
            </a:lvl5pPr>
            <a:lvl6pPr marL="3769325" indent="0">
              <a:buNone/>
              <a:defRPr sz="1649"/>
            </a:lvl6pPr>
            <a:lvl7pPr marL="4523190" indent="0">
              <a:buNone/>
              <a:defRPr sz="1649"/>
            </a:lvl7pPr>
            <a:lvl8pPr marL="5277056" indent="0">
              <a:buNone/>
              <a:defRPr sz="1649"/>
            </a:lvl8pPr>
            <a:lvl9pPr marL="6030919"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12/19/2025</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123065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6" cy="2638848"/>
          </a:xfrm>
        </p:spPr>
        <p:txBody>
          <a:bodyPr anchor="b"/>
          <a:lstStyle>
            <a:lvl1pPr>
              <a:defRPr sz="5277"/>
            </a:lvl1pPr>
          </a:lstStyle>
          <a:p>
            <a:r>
              <a:rPr lang="en-GB"/>
              <a:t>Click to edit Master title style</a:t>
            </a:r>
            <a:endParaRPr lang="en-US"/>
          </a:p>
        </p:txBody>
      </p:sp>
      <p:sp>
        <p:nvSpPr>
          <p:cNvPr id="3" name="Picture Placeholder 2"/>
          <p:cNvSpPr>
            <a:spLocks noGrp="1" noChangeAspect="1"/>
          </p:cNvSpPr>
          <p:nvPr>
            <p:ph type="pic" idx="1"/>
          </p:nvPr>
        </p:nvSpPr>
        <p:spPr>
          <a:xfrm>
            <a:off x="8546862" y="1628339"/>
            <a:ext cx="10177701" cy="8036969"/>
          </a:xfrm>
        </p:spPr>
        <p:txBody>
          <a:bodyPr anchor="t"/>
          <a:lstStyle>
            <a:lvl1pPr marL="0" indent="0">
              <a:buNone/>
              <a:defRPr sz="5277"/>
            </a:lvl1pPr>
            <a:lvl2pPr marL="753865" indent="0">
              <a:buNone/>
              <a:defRPr sz="4617"/>
            </a:lvl2pPr>
            <a:lvl3pPr marL="1507731" indent="0">
              <a:buNone/>
              <a:defRPr sz="3957"/>
            </a:lvl3pPr>
            <a:lvl4pPr marL="2261594" indent="0">
              <a:buNone/>
              <a:defRPr sz="3298"/>
            </a:lvl4pPr>
            <a:lvl5pPr marL="3015460" indent="0">
              <a:buNone/>
              <a:defRPr sz="3298"/>
            </a:lvl5pPr>
            <a:lvl6pPr marL="3769325" indent="0">
              <a:buNone/>
              <a:defRPr sz="3298"/>
            </a:lvl6pPr>
            <a:lvl7pPr marL="4523190" indent="0">
              <a:buNone/>
              <a:defRPr sz="3298"/>
            </a:lvl7pPr>
            <a:lvl8pPr marL="5277056" indent="0">
              <a:buNone/>
              <a:defRPr sz="3298"/>
            </a:lvl8pPr>
            <a:lvl9pPr marL="6030919" indent="0">
              <a:buNone/>
              <a:defRPr sz="3298"/>
            </a:lvl9pPr>
          </a:lstStyle>
          <a:p>
            <a:r>
              <a:rPr lang="en-GB"/>
              <a:t>Click icon to add picture</a:t>
            </a:r>
            <a:endParaRPr lang="en-US"/>
          </a:p>
        </p:txBody>
      </p:sp>
      <p:sp>
        <p:nvSpPr>
          <p:cNvPr id="4" name="Text Placeholder 3"/>
          <p:cNvSpPr>
            <a:spLocks noGrp="1"/>
          </p:cNvSpPr>
          <p:nvPr>
            <p:ph type="body" sz="half" idx="2"/>
          </p:nvPr>
        </p:nvSpPr>
        <p:spPr>
          <a:xfrm>
            <a:off x="1384776" y="3392805"/>
            <a:ext cx="6484096" cy="6285591"/>
          </a:xfrm>
        </p:spPr>
        <p:txBody>
          <a:bodyPr/>
          <a:lstStyle>
            <a:lvl1pPr marL="0" indent="0">
              <a:buNone/>
              <a:defRPr sz="2638"/>
            </a:lvl1pPr>
            <a:lvl2pPr marL="753865" indent="0">
              <a:buNone/>
              <a:defRPr sz="2309"/>
            </a:lvl2pPr>
            <a:lvl3pPr marL="1507731" indent="0">
              <a:buNone/>
              <a:defRPr sz="1979"/>
            </a:lvl3pPr>
            <a:lvl4pPr marL="2261594" indent="0">
              <a:buNone/>
              <a:defRPr sz="1649"/>
            </a:lvl4pPr>
            <a:lvl5pPr marL="3015460" indent="0">
              <a:buNone/>
              <a:defRPr sz="1649"/>
            </a:lvl5pPr>
            <a:lvl6pPr marL="3769325" indent="0">
              <a:buNone/>
              <a:defRPr sz="1649"/>
            </a:lvl6pPr>
            <a:lvl7pPr marL="4523190" indent="0">
              <a:buNone/>
              <a:defRPr sz="1649"/>
            </a:lvl7pPr>
            <a:lvl8pPr marL="5277056" indent="0">
              <a:buNone/>
              <a:defRPr sz="1649"/>
            </a:lvl8pPr>
            <a:lvl9pPr marL="6030919"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12/19/2025</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4325940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12/19/2025</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521109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386996" y="602119"/>
            <a:ext cx="4334947" cy="9584151"/>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1382157" y="602119"/>
            <a:ext cx="12753538" cy="95841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12/19/2025</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8696037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85326" y="1637146"/>
            <a:ext cx="18733486" cy="451318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10400"/>
              <a:buNone/>
              <a:defRPr sz="11433"/>
            </a:lvl1pPr>
            <a:lvl2pPr lvl="1" algn="ctr">
              <a:spcBef>
                <a:spcPts val="0"/>
              </a:spcBef>
              <a:spcAft>
                <a:spcPts val="0"/>
              </a:spcAft>
              <a:buSzPts val="10400"/>
              <a:buNone/>
              <a:defRPr sz="11433"/>
            </a:lvl2pPr>
            <a:lvl3pPr lvl="2" algn="ctr">
              <a:spcBef>
                <a:spcPts val="0"/>
              </a:spcBef>
              <a:spcAft>
                <a:spcPts val="0"/>
              </a:spcAft>
              <a:buSzPts val="10400"/>
              <a:buNone/>
              <a:defRPr sz="11433"/>
            </a:lvl3pPr>
            <a:lvl4pPr lvl="3" algn="ctr">
              <a:spcBef>
                <a:spcPts val="0"/>
              </a:spcBef>
              <a:spcAft>
                <a:spcPts val="0"/>
              </a:spcAft>
              <a:buSzPts val="10400"/>
              <a:buNone/>
              <a:defRPr sz="11433"/>
            </a:lvl4pPr>
            <a:lvl5pPr lvl="4" algn="ctr">
              <a:spcBef>
                <a:spcPts val="0"/>
              </a:spcBef>
              <a:spcAft>
                <a:spcPts val="0"/>
              </a:spcAft>
              <a:buSzPts val="10400"/>
              <a:buNone/>
              <a:defRPr sz="11433"/>
            </a:lvl5pPr>
            <a:lvl6pPr lvl="5" algn="ctr">
              <a:spcBef>
                <a:spcPts val="0"/>
              </a:spcBef>
              <a:spcAft>
                <a:spcPts val="0"/>
              </a:spcAft>
              <a:buSzPts val="10400"/>
              <a:buNone/>
              <a:defRPr sz="11433"/>
            </a:lvl6pPr>
            <a:lvl7pPr lvl="6" algn="ctr">
              <a:spcBef>
                <a:spcPts val="0"/>
              </a:spcBef>
              <a:spcAft>
                <a:spcPts val="0"/>
              </a:spcAft>
              <a:buSzPts val="10400"/>
              <a:buNone/>
              <a:defRPr sz="11433"/>
            </a:lvl7pPr>
            <a:lvl8pPr lvl="7" algn="ctr">
              <a:spcBef>
                <a:spcPts val="0"/>
              </a:spcBef>
              <a:spcAft>
                <a:spcPts val="0"/>
              </a:spcAft>
              <a:buSzPts val="10400"/>
              <a:buNone/>
              <a:defRPr sz="11433"/>
            </a:lvl8pPr>
            <a:lvl9pPr lvl="8" algn="ctr">
              <a:spcBef>
                <a:spcPts val="0"/>
              </a:spcBef>
              <a:spcAft>
                <a:spcPts val="0"/>
              </a:spcAft>
              <a:buSzPts val="10400"/>
              <a:buNone/>
              <a:defRPr sz="11433"/>
            </a:lvl9pPr>
          </a:lstStyle>
          <a:p>
            <a:endParaRPr/>
          </a:p>
        </p:txBody>
      </p:sp>
      <p:sp>
        <p:nvSpPr>
          <p:cNvPr id="11" name="Google Shape;11;p2"/>
          <p:cNvSpPr txBox="1">
            <a:spLocks noGrp="1"/>
          </p:cNvSpPr>
          <p:nvPr>
            <p:ph type="subTitle" idx="1"/>
          </p:nvPr>
        </p:nvSpPr>
        <p:spPr>
          <a:xfrm>
            <a:off x="685307" y="6231576"/>
            <a:ext cx="18733486" cy="1742741"/>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5600"/>
              <a:buNone/>
              <a:defRPr sz="6156"/>
            </a:lvl1pPr>
            <a:lvl2pPr lvl="1" algn="ctr">
              <a:lnSpc>
                <a:spcPct val="100000"/>
              </a:lnSpc>
              <a:spcBef>
                <a:spcPts val="0"/>
              </a:spcBef>
              <a:spcAft>
                <a:spcPts val="0"/>
              </a:spcAft>
              <a:buSzPts val="5600"/>
              <a:buNone/>
              <a:defRPr sz="6156"/>
            </a:lvl2pPr>
            <a:lvl3pPr lvl="2" algn="ctr">
              <a:lnSpc>
                <a:spcPct val="100000"/>
              </a:lnSpc>
              <a:spcBef>
                <a:spcPts val="0"/>
              </a:spcBef>
              <a:spcAft>
                <a:spcPts val="0"/>
              </a:spcAft>
              <a:buSzPts val="5600"/>
              <a:buNone/>
              <a:defRPr sz="6156"/>
            </a:lvl3pPr>
            <a:lvl4pPr lvl="3" algn="ctr">
              <a:lnSpc>
                <a:spcPct val="100000"/>
              </a:lnSpc>
              <a:spcBef>
                <a:spcPts val="0"/>
              </a:spcBef>
              <a:spcAft>
                <a:spcPts val="0"/>
              </a:spcAft>
              <a:buSzPts val="5600"/>
              <a:buNone/>
              <a:defRPr sz="6156"/>
            </a:lvl4pPr>
            <a:lvl5pPr lvl="4" algn="ctr">
              <a:lnSpc>
                <a:spcPct val="100000"/>
              </a:lnSpc>
              <a:spcBef>
                <a:spcPts val="0"/>
              </a:spcBef>
              <a:spcAft>
                <a:spcPts val="0"/>
              </a:spcAft>
              <a:buSzPts val="5600"/>
              <a:buNone/>
              <a:defRPr sz="6156"/>
            </a:lvl5pPr>
            <a:lvl6pPr lvl="5" algn="ctr">
              <a:lnSpc>
                <a:spcPct val="100000"/>
              </a:lnSpc>
              <a:spcBef>
                <a:spcPts val="0"/>
              </a:spcBef>
              <a:spcAft>
                <a:spcPts val="0"/>
              </a:spcAft>
              <a:buSzPts val="5600"/>
              <a:buNone/>
              <a:defRPr sz="6156"/>
            </a:lvl6pPr>
            <a:lvl7pPr lvl="6" algn="ctr">
              <a:lnSpc>
                <a:spcPct val="100000"/>
              </a:lnSpc>
              <a:spcBef>
                <a:spcPts val="0"/>
              </a:spcBef>
              <a:spcAft>
                <a:spcPts val="0"/>
              </a:spcAft>
              <a:buSzPts val="5600"/>
              <a:buNone/>
              <a:defRPr sz="6156"/>
            </a:lvl7pPr>
            <a:lvl8pPr lvl="7" algn="ctr">
              <a:lnSpc>
                <a:spcPct val="100000"/>
              </a:lnSpc>
              <a:spcBef>
                <a:spcPts val="0"/>
              </a:spcBef>
              <a:spcAft>
                <a:spcPts val="0"/>
              </a:spcAft>
              <a:buSzPts val="5600"/>
              <a:buNone/>
              <a:defRPr sz="6156"/>
            </a:lvl8pPr>
            <a:lvl9pPr lvl="8" algn="ctr">
              <a:lnSpc>
                <a:spcPct val="100000"/>
              </a:lnSpc>
              <a:spcBef>
                <a:spcPts val="0"/>
              </a:spcBef>
              <a:spcAft>
                <a:spcPts val="0"/>
              </a:spcAft>
              <a:buSzPts val="5600"/>
              <a:buNone/>
              <a:defRPr sz="6156"/>
            </a:lvl9pPr>
          </a:lstStyle>
          <a:p>
            <a:endParaRPr/>
          </a:p>
        </p:txBody>
      </p:sp>
      <p:sp>
        <p:nvSpPr>
          <p:cNvPr id="12" name="Google Shape;12;p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298950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685307" y="4729215"/>
            <a:ext cx="18733486" cy="1850921"/>
          </a:xfrm>
          <a:prstGeom prst="rect">
            <a:avLst/>
          </a:prstGeom>
        </p:spPr>
        <p:txBody>
          <a:bodyPr spcFirstLastPara="1" wrap="square" lIns="182850" tIns="182850" rIns="182850" bIns="182850" anchor="ctr" anchorCtr="0">
            <a:normAutofit/>
          </a:bodyPr>
          <a:lstStyle>
            <a:lvl1pPr lvl="0" algn="ctr">
              <a:spcBef>
                <a:spcPts val="0"/>
              </a:spcBef>
              <a:spcAft>
                <a:spcPts val="0"/>
              </a:spcAft>
              <a:buSzPts val="7200"/>
              <a:buNone/>
              <a:defRPr sz="7915"/>
            </a:lvl1pPr>
            <a:lvl2pPr lvl="1" algn="ctr">
              <a:spcBef>
                <a:spcPts val="0"/>
              </a:spcBef>
              <a:spcAft>
                <a:spcPts val="0"/>
              </a:spcAft>
              <a:buSzPts val="7200"/>
              <a:buNone/>
              <a:defRPr sz="7915"/>
            </a:lvl2pPr>
            <a:lvl3pPr lvl="2" algn="ctr">
              <a:spcBef>
                <a:spcPts val="0"/>
              </a:spcBef>
              <a:spcAft>
                <a:spcPts val="0"/>
              </a:spcAft>
              <a:buSzPts val="7200"/>
              <a:buNone/>
              <a:defRPr sz="7915"/>
            </a:lvl3pPr>
            <a:lvl4pPr lvl="3" algn="ctr">
              <a:spcBef>
                <a:spcPts val="0"/>
              </a:spcBef>
              <a:spcAft>
                <a:spcPts val="0"/>
              </a:spcAft>
              <a:buSzPts val="7200"/>
              <a:buNone/>
              <a:defRPr sz="7915"/>
            </a:lvl4pPr>
            <a:lvl5pPr lvl="4" algn="ctr">
              <a:spcBef>
                <a:spcPts val="0"/>
              </a:spcBef>
              <a:spcAft>
                <a:spcPts val="0"/>
              </a:spcAft>
              <a:buSzPts val="7200"/>
              <a:buNone/>
              <a:defRPr sz="7915"/>
            </a:lvl5pPr>
            <a:lvl6pPr lvl="5" algn="ctr">
              <a:spcBef>
                <a:spcPts val="0"/>
              </a:spcBef>
              <a:spcAft>
                <a:spcPts val="0"/>
              </a:spcAft>
              <a:buSzPts val="7200"/>
              <a:buNone/>
              <a:defRPr sz="7915"/>
            </a:lvl6pPr>
            <a:lvl7pPr lvl="6" algn="ctr">
              <a:spcBef>
                <a:spcPts val="0"/>
              </a:spcBef>
              <a:spcAft>
                <a:spcPts val="0"/>
              </a:spcAft>
              <a:buSzPts val="7200"/>
              <a:buNone/>
              <a:defRPr sz="7915"/>
            </a:lvl7pPr>
            <a:lvl8pPr lvl="7" algn="ctr">
              <a:spcBef>
                <a:spcPts val="0"/>
              </a:spcBef>
              <a:spcAft>
                <a:spcPts val="0"/>
              </a:spcAft>
              <a:buSzPts val="7200"/>
              <a:buNone/>
              <a:defRPr sz="7915"/>
            </a:lvl8pPr>
            <a:lvl9pPr lvl="8" algn="ctr">
              <a:spcBef>
                <a:spcPts val="0"/>
              </a:spcBef>
              <a:spcAft>
                <a:spcPts val="0"/>
              </a:spcAft>
              <a:buSzPts val="7200"/>
              <a:buNone/>
              <a:defRPr sz="7915"/>
            </a:lvl9pPr>
          </a:lstStyle>
          <a:p>
            <a:endParaRPr/>
          </a:p>
        </p:txBody>
      </p:sp>
      <p:sp>
        <p:nvSpPr>
          <p:cNvPr id="15" name="Google Shape;15;p3"/>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189449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18" name="Google Shape;18;p4"/>
          <p:cNvSpPr txBox="1">
            <a:spLocks noGrp="1"/>
          </p:cNvSpPr>
          <p:nvPr>
            <p:ph type="body" idx="1"/>
          </p:nvPr>
        </p:nvSpPr>
        <p:spPr>
          <a:xfrm>
            <a:off x="685307" y="2534022"/>
            <a:ext cx="18733486" cy="7511862"/>
          </a:xfrm>
          <a:prstGeom prst="rect">
            <a:avLst/>
          </a:prstGeom>
        </p:spPr>
        <p:txBody>
          <a:bodyPr spcFirstLastPara="1" wrap="square" lIns="182850" tIns="182850" rIns="182850" bIns="182850" anchor="t"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19" name="Google Shape;19;p4"/>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272970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2" name="Google Shape;22;p5"/>
          <p:cNvSpPr txBox="1">
            <a:spLocks noGrp="1"/>
          </p:cNvSpPr>
          <p:nvPr>
            <p:ph type="body" idx="1"/>
          </p:nvPr>
        </p:nvSpPr>
        <p:spPr>
          <a:xfrm>
            <a:off x="685307"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3" name="Google Shape;23;p5"/>
          <p:cNvSpPr txBox="1">
            <a:spLocks noGrp="1"/>
          </p:cNvSpPr>
          <p:nvPr>
            <p:ph type="body" idx="2"/>
          </p:nvPr>
        </p:nvSpPr>
        <p:spPr>
          <a:xfrm>
            <a:off x="10624568"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4" name="Google Shape;24;p5"/>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939491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7" name="Google Shape;27;p6"/>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711530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685307" y="1221634"/>
            <a:ext cx="6173700" cy="1661607"/>
          </a:xfrm>
          <a:prstGeom prst="rect">
            <a:avLst/>
          </a:prstGeom>
        </p:spPr>
        <p:txBody>
          <a:bodyPr spcFirstLastPara="1" wrap="square" lIns="182850" tIns="182850" rIns="182850" bIns="182850" anchor="b" anchorCtr="0">
            <a:normAutofit/>
          </a:bodyPr>
          <a:lstStyle>
            <a:lvl1pPr lvl="0">
              <a:spcBef>
                <a:spcPts val="0"/>
              </a:spcBef>
              <a:spcAft>
                <a:spcPts val="0"/>
              </a:spcAft>
              <a:buSzPts val="4800"/>
              <a:buNone/>
              <a:defRPr sz="5277"/>
            </a:lvl1pPr>
            <a:lvl2pPr lvl="1">
              <a:spcBef>
                <a:spcPts val="0"/>
              </a:spcBef>
              <a:spcAft>
                <a:spcPts val="0"/>
              </a:spcAft>
              <a:buSzPts val="4800"/>
              <a:buNone/>
              <a:defRPr sz="5277"/>
            </a:lvl2pPr>
            <a:lvl3pPr lvl="2">
              <a:spcBef>
                <a:spcPts val="0"/>
              </a:spcBef>
              <a:spcAft>
                <a:spcPts val="0"/>
              </a:spcAft>
              <a:buSzPts val="4800"/>
              <a:buNone/>
              <a:defRPr sz="5277"/>
            </a:lvl3pPr>
            <a:lvl4pPr lvl="3">
              <a:spcBef>
                <a:spcPts val="0"/>
              </a:spcBef>
              <a:spcAft>
                <a:spcPts val="0"/>
              </a:spcAft>
              <a:buSzPts val="4800"/>
              <a:buNone/>
              <a:defRPr sz="5277"/>
            </a:lvl4pPr>
            <a:lvl5pPr lvl="4">
              <a:spcBef>
                <a:spcPts val="0"/>
              </a:spcBef>
              <a:spcAft>
                <a:spcPts val="0"/>
              </a:spcAft>
              <a:buSzPts val="4800"/>
              <a:buNone/>
              <a:defRPr sz="5277"/>
            </a:lvl5pPr>
            <a:lvl6pPr lvl="5">
              <a:spcBef>
                <a:spcPts val="0"/>
              </a:spcBef>
              <a:spcAft>
                <a:spcPts val="0"/>
              </a:spcAft>
              <a:buSzPts val="4800"/>
              <a:buNone/>
              <a:defRPr sz="5277"/>
            </a:lvl6pPr>
            <a:lvl7pPr lvl="6">
              <a:spcBef>
                <a:spcPts val="0"/>
              </a:spcBef>
              <a:spcAft>
                <a:spcPts val="0"/>
              </a:spcAft>
              <a:buSzPts val="4800"/>
              <a:buNone/>
              <a:defRPr sz="5277"/>
            </a:lvl7pPr>
            <a:lvl8pPr lvl="7">
              <a:spcBef>
                <a:spcPts val="0"/>
              </a:spcBef>
              <a:spcAft>
                <a:spcPts val="0"/>
              </a:spcAft>
              <a:buSzPts val="4800"/>
              <a:buNone/>
              <a:defRPr sz="5277"/>
            </a:lvl8pPr>
            <a:lvl9pPr lvl="8">
              <a:spcBef>
                <a:spcPts val="0"/>
              </a:spcBef>
              <a:spcAft>
                <a:spcPts val="0"/>
              </a:spcAft>
              <a:buSzPts val="4800"/>
              <a:buNone/>
              <a:defRPr sz="5277"/>
            </a:lvl9pPr>
          </a:lstStyle>
          <a:p>
            <a:endParaRPr/>
          </a:p>
        </p:txBody>
      </p:sp>
      <p:sp>
        <p:nvSpPr>
          <p:cNvPr id="30" name="Google Shape;30;p7"/>
          <p:cNvSpPr txBox="1">
            <a:spLocks noGrp="1"/>
          </p:cNvSpPr>
          <p:nvPr>
            <p:ph type="body" idx="1"/>
          </p:nvPr>
        </p:nvSpPr>
        <p:spPr>
          <a:xfrm>
            <a:off x="685307" y="3055404"/>
            <a:ext cx="6173700" cy="6990755"/>
          </a:xfrm>
          <a:prstGeom prst="rect">
            <a:avLst/>
          </a:prstGeom>
        </p:spPr>
        <p:txBody>
          <a:bodyPr spcFirstLastPara="1" wrap="square" lIns="182850" tIns="182850" rIns="182850" bIns="182850" anchor="t" anchorCtr="0">
            <a:normAutofit/>
          </a:bodyPr>
          <a:lstStyle>
            <a:lvl1pPr marL="502600" lvl="0" indent="-418833">
              <a:spcBef>
                <a:spcPts val="0"/>
              </a:spcBef>
              <a:spcAft>
                <a:spcPts val="0"/>
              </a:spcAft>
              <a:buSzPts val="2400"/>
              <a:buChar char="●"/>
              <a:defRPr sz="263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31" name="Google Shape;31;p7"/>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534372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1077869" y="989774"/>
            <a:ext cx="14000316" cy="8994710"/>
          </a:xfrm>
          <a:prstGeom prst="rect">
            <a:avLst/>
          </a:prstGeom>
        </p:spPr>
        <p:txBody>
          <a:bodyPr spcFirstLastPara="1" wrap="square" lIns="182850" tIns="182850" rIns="182850" bIns="182850" anchor="ctr" anchorCtr="0">
            <a:normAutofit/>
          </a:bodyPr>
          <a:lstStyle>
            <a:lvl1pPr lvl="0">
              <a:spcBef>
                <a:spcPts val="0"/>
              </a:spcBef>
              <a:spcAft>
                <a:spcPts val="0"/>
              </a:spcAft>
              <a:buSzPts val="9600"/>
              <a:buNone/>
              <a:defRPr sz="10553"/>
            </a:lvl1pPr>
            <a:lvl2pPr lvl="1">
              <a:spcBef>
                <a:spcPts val="0"/>
              </a:spcBef>
              <a:spcAft>
                <a:spcPts val="0"/>
              </a:spcAft>
              <a:buSzPts val="9600"/>
              <a:buNone/>
              <a:defRPr sz="10553"/>
            </a:lvl2pPr>
            <a:lvl3pPr lvl="2">
              <a:spcBef>
                <a:spcPts val="0"/>
              </a:spcBef>
              <a:spcAft>
                <a:spcPts val="0"/>
              </a:spcAft>
              <a:buSzPts val="9600"/>
              <a:buNone/>
              <a:defRPr sz="10553"/>
            </a:lvl3pPr>
            <a:lvl4pPr lvl="3">
              <a:spcBef>
                <a:spcPts val="0"/>
              </a:spcBef>
              <a:spcAft>
                <a:spcPts val="0"/>
              </a:spcAft>
              <a:buSzPts val="9600"/>
              <a:buNone/>
              <a:defRPr sz="10553"/>
            </a:lvl4pPr>
            <a:lvl5pPr lvl="4">
              <a:spcBef>
                <a:spcPts val="0"/>
              </a:spcBef>
              <a:spcAft>
                <a:spcPts val="0"/>
              </a:spcAft>
              <a:buSzPts val="9600"/>
              <a:buNone/>
              <a:defRPr sz="10553"/>
            </a:lvl5pPr>
            <a:lvl6pPr lvl="5">
              <a:spcBef>
                <a:spcPts val="0"/>
              </a:spcBef>
              <a:spcAft>
                <a:spcPts val="0"/>
              </a:spcAft>
              <a:buSzPts val="9600"/>
              <a:buNone/>
              <a:defRPr sz="10553"/>
            </a:lvl6pPr>
            <a:lvl7pPr lvl="6">
              <a:spcBef>
                <a:spcPts val="0"/>
              </a:spcBef>
              <a:spcAft>
                <a:spcPts val="0"/>
              </a:spcAft>
              <a:buSzPts val="9600"/>
              <a:buNone/>
              <a:defRPr sz="10553"/>
            </a:lvl7pPr>
            <a:lvl8pPr lvl="7">
              <a:spcBef>
                <a:spcPts val="0"/>
              </a:spcBef>
              <a:spcAft>
                <a:spcPts val="0"/>
              </a:spcAft>
              <a:buSzPts val="9600"/>
              <a:buNone/>
              <a:defRPr sz="10553"/>
            </a:lvl8pPr>
            <a:lvl9pPr lvl="8">
              <a:spcBef>
                <a:spcPts val="0"/>
              </a:spcBef>
              <a:spcAft>
                <a:spcPts val="0"/>
              </a:spcAft>
              <a:buSzPts val="9600"/>
              <a:buNone/>
              <a:defRPr sz="10553"/>
            </a:lvl9pPr>
          </a:lstStyle>
          <a:p>
            <a:endParaRPr/>
          </a:p>
        </p:txBody>
      </p:sp>
      <p:sp>
        <p:nvSpPr>
          <p:cNvPr id="34" name="Google Shape;34;p8"/>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5904759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10052050" y="-275"/>
            <a:ext cx="10052050" cy="11309350"/>
          </a:xfrm>
          <a:prstGeom prst="rect">
            <a:avLst/>
          </a:prstGeom>
          <a:solidFill>
            <a:schemeClr val="lt2"/>
          </a:solidFill>
          <a:ln>
            <a:noFill/>
          </a:ln>
        </p:spPr>
        <p:txBody>
          <a:bodyPr spcFirstLastPara="1" wrap="square" lIns="201008" tIns="201008" rIns="201008" bIns="201008" anchor="ctr" anchorCtr="0">
            <a:noAutofit/>
          </a:bodyPr>
          <a:lstStyle/>
          <a:p>
            <a:pPr marL="0" lvl="0" indent="0" algn="l" rtl="0">
              <a:spcBef>
                <a:spcPts val="0"/>
              </a:spcBef>
              <a:spcAft>
                <a:spcPts val="0"/>
              </a:spcAft>
              <a:buNone/>
            </a:pPr>
            <a:endParaRPr sz="1979"/>
          </a:p>
        </p:txBody>
      </p:sp>
      <p:sp>
        <p:nvSpPr>
          <p:cNvPr id="37" name="Google Shape;37;p9"/>
          <p:cNvSpPr txBox="1">
            <a:spLocks noGrp="1"/>
          </p:cNvSpPr>
          <p:nvPr>
            <p:ph type="title"/>
          </p:nvPr>
        </p:nvSpPr>
        <p:spPr>
          <a:xfrm>
            <a:off x="583731" y="2711463"/>
            <a:ext cx="8893822" cy="3259230"/>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8400"/>
              <a:buNone/>
              <a:defRPr sz="9234"/>
            </a:lvl1pPr>
            <a:lvl2pPr lvl="1" algn="ctr">
              <a:spcBef>
                <a:spcPts val="0"/>
              </a:spcBef>
              <a:spcAft>
                <a:spcPts val="0"/>
              </a:spcAft>
              <a:buSzPts val="8400"/>
              <a:buNone/>
              <a:defRPr sz="9234"/>
            </a:lvl2pPr>
            <a:lvl3pPr lvl="2" algn="ctr">
              <a:spcBef>
                <a:spcPts val="0"/>
              </a:spcBef>
              <a:spcAft>
                <a:spcPts val="0"/>
              </a:spcAft>
              <a:buSzPts val="8400"/>
              <a:buNone/>
              <a:defRPr sz="9234"/>
            </a:lvl3pPr>
            <a:lvl4pPr lvl="3" algn="ctr">
              <a:spcBef>
                <a:spcPts val="0"/>
              </a:spcBef>
              <a:spcAft>
                <a:spcPts val="0"/>
              </a:spcAft>
              <a:buSzPts val="8400"/>
              <a:buNone/>
              <a:defRPr sz="9234"/>
            </a:lvl4pPr>
            <a:lvl5pPr lvl="4" algn="ctr">
              <a:spcBef>
                <a:spcPts val="0"/>
              </a:spcBef>
              <a:spcAft>
                <a:spcPts val="0"/>
              </a:spcAft>
              <a:buSzPts val="8400"/>
              <a:buNone/>
              <a:defRPr sz="9234"/>
            </a:lvl5pPr>
            <a:lvl6pPr lvl="5" algn="ctr">
              <a:spcBef>
                <a:spcPts val="0"/>
              </a:spcBef>
              <a:spcAft>
                <a:spcPts val="0"/>
              </a:spcAft>
              <a:buSzPts val="8400"/>
              <a:buNone/>
              <a:defRPr sz="9234"/>
            </a:lvl6pPr>
            <a:lvl7pPr lvl="6" algn="ctr">
              <a:spcBef>
                <a:spcPts val="0"/>
              </a:spcBef>
              <a:spcAft>
                <a:spcPts val="0"/>
              </a:spcAft>
              <a:buSzPts val="8400"/>
              <a:buNone/>
              <a:defRPr sz="9234"/>
            </a:lvl7pPr>
            <a:lvl8pPr lvl="7" algn="ctr">
              <a:spcBef>
                <a:spcPts val="0"/>
              </a:spcBef>
              <a:spcAft>
                <a:spcPts val="0"/>
              </a:spcAft>
              <a:buSzPts val="8400"/>
              <a:buNone/>
              <a:defRPr sz="9234"/>
            </a:lvl8pPr>
            <a:lvl9pPr lvl="8" algn="ctr">
              <a:spcBef>
                <a:spcPts val="0"/>
              </a:spcBef>
              <a:spcAft>
                <a:spcPts val="0"/>
              </a:spcAft>
              <a:buSzPts val="8400"/>
              <a:buNone/>
              <a:defRPr sz="9234"/>
            </a:lvl9pPr>
          </a:lstStyle>
          <a:p>
            <a:endParaRPr/>
          </a:p>
        </p:txBody>
      </p:sp>
      <p:sp>
        <p:nvSpPr>
          <p:cNvPr id="38" name="Google Shape;38;p9"/>
          <p:cNvSpPr txBox="1">
            <a:spLocks noGrp="1"/>
          </p:cNvSpPr>
          <p:nvPr>
            <p:ph type="subTitle" idx="1"/>
          </p:nvPr>
        </p:nvSpPr>
        <p:spPr>
          <a:xfrm>
            <a:off x="583731" y="6163305"/>
            <a:ext cx="8893822" cy="2715695"/>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4200"/>
              <a:buNone/>
              <a:defRPr sz="4617"/>
            </a:lvl1pPr>
            <a:lvl2pPr lvl="1" algn="ctr">
              <a:lnSpc>
                <a:spcPct val="100000"/>
              </a:lnSpc>
              <a:spcBef>
                <a:spcPts val="0"/>
              </a:spcBef>
              <a:spcAft>
                <a:spcPts val="0"/>
              </a:spcAft>
              <a:buSzPts val="4200"/>
              <a:buNone/>
              <a:defRPr sz="4617"/>
            </a:lvl2pPr>
            <a:lvl3pPr lvl="2" algn="ctr">
              <a:lnSpc>
                <a:spcPct val="100000"/>
              </a:lnSpc>
              <a:spcBef>
                <a:spcPts val="0"/>
              </a:spcBef>
              <a:spcAft>
                <a:spcPts val="0"/>
              </a:spcAft>
              <a:buSzPts val="4200"/>
              <a:buNone/>
              <a:defRPr sz="4617"/>
            </a:lvl3pPr>
            <a:lvl4pPr lvl="3" algn="ctr">
              <a:lnSpc>
                <a:spcPct val="100000"/>
              </a:lnSpc>
              <a:spcBef>
                <a:spcPts val="0"/>
              </a:spcBef>
              <a:spcAft>
                <a:spcPts val="0"/>
              </a:spcAft>
              <a:buSzPts val="4200"/>
              <a:buNone/>
              <a:defRPr sz="4617"/>
            </a:lvl4pPr>
            <a:lvl5pPr lvl="4" algn="ctr">
              <a:lnSpc>
                <a:spcPct val="100000"/>
              </a:lnSpc>
              <a:spcBef>
                <a:spcPts val="0"/>
              </a:spcBef>
              <a:spcAft>
                <a:spcPts val="0"/>
              </a:spcAft>
              <a:buSzPts val="4200"/>
              <a:buNone/>
              <a:defRPr sz="4617"/>
            </a:lvl5pPr>
            <a:lvl6pPr lvl="5" algn="ctr">
              <a:lnSpc>
                <a:spcPct val="100000"/>
              </a:lnSpc>
              <a:spcBef>
                <a:spcPts val="0"/>
              </a:spcBef>
              <a:spcAft>
                <a:spcPts val="0"/>
              </a:spcAft>
              <a:buSzPts val="4200"/>
              <a:buNone/>
              <a:defRPr sz="4617"/>
            </a:lvl6pPr>
            <a:lvl7pPr lvl="6" algn="ctr">
              <a:lnSpc>
                <a:spcPct val="100000"/>
              </a:lnSpc>
              <a:spcBef>
                <a:spcPts val="0"/>
              </a:spcBef>
              <a:spcAft>
                <a:spcPts val="0"/>
              </a:spcAft>
              <a:buSzPts val="4200"/>
              <a:buNone/>
              <a:defRPr sz="4617"/>
            </a:lvl7pPr>
            <a:lvl8pPr lvl="7" algn="ctr">
              <a:lnSpc>
                <a:spcPct val="100000"/>
              </a:lnSpc>
              <a:spcBef>
                <a:spcPts val="0"/>
              </a:spcBef>
              <a:spcAft>
                <a:spcPts val="0"/>
              </a:spcAft>
              <a:buSzPts val="4200"/>
              <a:buNone/>
              <a:defRPr sz="4617"/>
            </a:lvl8pPr>
            <a:lvl9pPr lvl="8" algn="ctr">
              <a:lnSpc>
                <a:spcPct val="100000"/>
              </a:lnSpc>
              <a:spcBef>
                <a:spcPts val="0"/>
              </a:spcBef>
              <a:spcAft>
                <a:spcPts val="0"/>
              </a:spcAft>
              <a:buSzPts val="4200"/>
              <a:buNone/>
              <a:defRPr sz="4617"/>
            </a:lvl9pPr>
          </a:lstStyle>
          <a:p>
            <a:endParaRPr/>
          </a:p>
        </p:txBody>
      </p:sp>
      <p:sp>
        <p:nvSpPr>
          <p:cNvPr id="39" name="Google Shape;39;p9"/>
          <p:cNvSpPr txBox="1">
            <a:spLocks noGrp="1"/>
          </p:cNvSpPr>
          <p:nvPr>
            <p:ph type="body" idx="2"/>
          </p:nvPr>
        </p:nvSpPr>
        <p:spPr>
          <a:xfrm>
            <a:off x="10860040" y="1592071"/>
            <a:ext cx="8436071" cy="8124658"/>
          </a:xfrm>
          <a:prstGeom prst="rect">
            <a:avLst/>
          </a:prstGeom>
        </p:spPr>
        <p:txBody>
          <a:bodyPr spcFirstLastPara="1" wrap="square" lIns="182850" tIns="182850" rIns="182850" bIns="182850" anchor="ctr"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40" name="Google Shape;40;p9"/>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040897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685307" y="9302042"/>
            <a:ext cx="13189028" cy="1330473"/>
          </a:xfrm>
          <a:prstGeom prst="rect">
            <a:avLst/>
          </a:prstGeom>
        </p:spPr>
        <p:txBody>
          <a:bodyPr spcFirstLastPara="1" wrap="square" lIns="182850" tIns="182850" rIns="182850" bIns="182850" anchor="ctr" anchorCtr="0">
            <a:normAutofit/>
          </a:bodyPr>
          <a:lstStyle>
            <a:lvl1pPr marL="502600" lvl="0" indent="-251300">
              <a:lnSpc>
                <a:spcPct val="100000"/>
              </a:lnSpc>
              <a:spcBef>
                <a:spcPts val="0"/>
              </a:spcBef>
              <a:spcAft>
                <a:spcPts val="0"/>
              </a:spcAft>
              <a:buSzPts val="3600"/>
              <a:buNone/>
              <a:defRPr/>
            </a:lvl1pPr>
          </a:lstStyle>
          <a:p>
            <a:endParaRPr/>
          </a:p>
        </p:txBody>
      </p:sp>
      <p:sp>
        <p:nvSpPr>
          <p:cNvPr id="43" name="Google Shape;43;p10"/>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965826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685307" y="2432109"/>
            <a:ext cx="18733486" cy="431727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24000"/>
              <a:buNone/>
              <a:defRPr sz="26383"/>
            </a:lvl1pPr>
            <a:lvl2pPr lvl="1" algn="ctr">
              <a:spcBef>
                <a:spcPts val="0"/>
              </a:spcBef>
              <a:spcAft>
                <a:spcPts val="0"/>
              </a:spcAft>
              <a:buSzPts val="24000"/>
              <a:buNone/>
              <a:defRPr sz="26383"/>
            </a:lvl2pPr>
            <a:lvl3pPr lvl="2" algn="ctr">
              <a:spcBef>
                <a:spcPts val="0"/>
              </a:spcBef>
              <a:spcAft>
                <a:spcPts val="0"/>
              </a:spcAft>
              <a:buSzPts val="24000"/>
              <a:buNone/>
              <a:defRPr sz="26383"/>
            </a:lvl3pPr>
            <a:lvl4pPr lvl="3" algn="ctr">
              <a:spcBef>
                <a:spcPts val="0"/>
              </a:spcBef>
              <a:spcAft>
                <a:spcPts val="0"/>
              </a:spcAft>
              <a:buSzPts val="24000"/>
              <a:buNone/>
              <a:defRPr sz="26383"/>
            </a:lvl4pPr>
            <a:lvl5pPr lvl="4" algn="ctr">
              <a:spcBef>
                <a:spcPts val="0"/>
              </a:spcBef>
              <a:spcAft>
                <a:spcPts val="0"/>
              </a:spcAft>
              <a:buSzPts val="24000"/>
              <a:buNone/>
              <a:defRPr sz="26383"/>
            </a:lvl5pPr>
            <a:lvl6pPr lvl="5" algn="ctr">
              <a:spcBef>
                <a:spcPts val="0"/>
              </a:spcBef>
              <a:spcAft>
                <a:spcPts val="0"/>
              </a:spcAft>
              <a:buSzPts val="24000"/>
              <a:buNone/>
              <a:defRPr sz="26383"/>
            </a:lvl6pPr>
            <a:lvl7pPr lvl="6" algn="ctr">
              <a:spcBef>
                <a:spcPts val="0"/>
              </a:spcBef>
              <a:spcAft>
                <a:spcPts val="0"/>
              </a:spcAft>
              <a:buSzPts val="24000"/>
              <a:buNone/>
              <a:defRPr sz="26383"/>
            </a:lvl7pPr>
            <a:lvl8pPr lvl="7" algn="ctr">
              <a:spcBef>
                <a:spcPts val="0"/>
              </a:spcBef>
              <a:spcAft>
                <a:spcPts val="0"/>
              </a:spcAft>
              <a:buSzPts val="24000"/>
              <a:buNone/>
              <a:defRPr sz="26383"/>
            </a:lvl8pPr>
            <a:lvl9pPr lvl="8" algn="ctr">
              <a:spcBef>
                <a:spcPts val="0"/>
              </a:spcBef>
              <a:spcAft>
                <a:spcPts val="0"/>
              </a:spcAft>
              <a:buSzPts val="24000"/>
              <a:buNone/>
              <a:defRPr sz="26383"/>
            </a:lvl9pPr>
          </a:lstStyle>
          <a:p>
            <a:r>
              <a:t>xx%</a:t>
            </a:r>
          </a:p>
        </p:txBody>
      </p:sp>
      <p:sp>
        <p:nvSpPr>
          <p:cNvPr id="46" name="Google Shape;46;p11"/>
          <p:cNvSpPr txBox="1">
            <a:spLocks noGrp="1"/>
          </p:cNvSpPr>
          <p:nvPr>
            <p:ph type="body" idx="1"/>
          </p:nvPr>
        </p:nvSpPr>
        <p:spPr>
          <a:xfrm>
            <a:off x="685307" y="6931003"/>
            <a:ext cx="18733486" cy="2860154"/>
          </a:xfrm>
          <a:prstGeom prst="rect">
            <a:avLst/>
          </a:prstGeom>
        </p:spPr>
        <p:txBody>
          <a:bodyPr spcFirstLastPara="1" wrap="square" lIns="182850" tIns="182850" rIns="182850" bIns="182850" anchor="t" anchorCtr="0">
            <a:normAutofit/>
          </a:bodyPr>
          <a:lstStyle>
            <a:lvl1pPr marL="502600" lvl="0" indent="-502600" algn="ctr">
              <a:spcBef>
                <a:spcPts val="0"/>
              </a:spcBef>
              <a:spcAft>
                <a:spcPts val="0"/>
              </a:spcAft>
              <a:buSzPts val="3600"/>
              <a:buChar char="●"/>
              <a:defRPr/>
            </a:lvl1pPr>
            <a:lvl2pPr marL="1005200" lvl="1" indent="-446756" algn="ctr">
              <a:spcBef>
                <a:spcPts val="0"/>
              </a:spcBef>
              <a:spcAft>
                <a:spcPts val="0"/>
              </a:spcAft>
              <a:buSzPts val="2800"/>
              <a:buChar char="○"/>
              <a:defRPr/>
            </a:lvl2pPr>
            <a:lvl3pPr marL="1507800" lvl="2" indent="-446756" algn="ctr">
              <a:spcBef>
                <a:spcPts val="0"/>
              </a:spcBef>
              <a:spcAft>
                <a:spcPts val="0"/>
              </a:spcAft>
              <a:buSzPts val="2800"/>
              <a:buChar char="■"/>
              <a:defRPr/>
            </a:lvl3pPr>
            <a:lvl4pPr marL="2010400" lvl="3" indent="-446756" algn="ctr">
              <a:spcBef>
                <a:spcPts val="0"/>
              </a:spcBef>
              <a:spcAft>
                <a:spcPts val="0"/>
              </a:spcAft>
              <a:buSzPts val="2800"/>
              <a:buChar char="●"/>
              <a:defRPr/>
            </a:lvl4pPr>
            <a:lvl5pPr marL="2513000" lvl="4" indent="-446756" algn="ctr">
              <a:spcBef>
                <a:spcPts val="0"/>
              </a:spcBef>
              <a:spcAft>
                <a:spcPts val="0"/>
              </a:spcAft>
              <a:buSzPts val="2800"/>
              <a:buChar char="○"/>
              <a:defRPr/>
            </a:lvl5pPr>
            <a:lvl6pPr marL="3015600" lvl="5" indent="-446756" algn="ctr">
              <a:spcBef>
                <a:spcPts val="0"/>
              </a:spcBef>
              <a:spcAft>
                <a:spcPts val="0"/>
              </a:spcAft>
              <a:buSzPts val="2800"/>
              <a:buChar char="■"/>
              <a:defRPr/>
            </a:lvl6pPr>
            <a:lvl7pPr marL="3518200" lvl="6" indent="-446756" algn="ctr">
              <a:spcBef>
                <a:spcPts val="0"/>
              </a:spcBef>
              <a:spcAft>
                <a:spcPts val="0"/>
              </a:spcAft>
              <a:buSzPts val="2800"/>
              <a:buChar char="●"/>
              <a:defRPr/>
            </a:lvl7pPr>
            <a:lvl8pPr marL="4020800" lvl="7" indent="-446756" algn="ctr">
              <a:spcBef>
                <a:spcPts val="0"/>
              </a:spcBef>
              <a:spcAft>
                <a:spcPts val="0"/>
              </a:spcAft>
              <a:buSzPts val="2800"/>
              <a:buChar char="○"/>
              <a:defRPr/>
            </a:lvl8pPr>
            <a:lvl9pPr marL="4523400" lvl="8" indent="-446756" algn="ctr">
              <a:spcBef>
                <a:spcPts val="0"/>
              </a:spcBef>
              <a:spcAft>
                <a:spcPts val="0"/>
              </a:spcAft>
              <a:buSzPts val="2800"/>
              <a:buChar char="■"/>
              <a:defRPr/>
            </a:lvl9pPr>
          </a:lstStyle>
          <a:p>
            <a:endParaRPr/>
          </a:p>
        </p:txBody>
      </p:sp>
      <p:sp>
        <p:nvSpPr>
          <p:cNvPr id="47" name="Google Shape;47;p11"/>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077876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143659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8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82157" y="602119"/>
            <a:ext cx="17339786" cy="218595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1382157" y="3010592"/>
            <a:ext cx="17339786" cy="717567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1382158" y="10482093"/>
            <a:ext cx="4523423" cy="602118"/>
          </a:xfrm>
          <a:prstGeom prst="rect">
            <a:avLst/>
          </a:prstGeom>
        </p:spPr>
        <p:txBody>
          <a:bodyPr vert="horz" lIns="91440" tIns="45720" rIns="91440" bIns="45720" rtlCol="0" anchor="ctr"/>
          <a:lstStyle>
            <a:lvl1pPr algn="l">
              <a:defRPr sz="1979">
                <a:solidFill>
                  <a:schemeClr val="tx1">
                    <a:tint val="75000"/>
                  </a:schemeClr>
                </a:solidFill>
              </a:defRPr>
            </a:lvl1pPr>
          </a:lstStyle>
          <a:p>
            <a:fld id="{1D8BD707-D9CF-40AE-B4C6-C98DA3205C09}" type="datetimeFigureOut">
              <a:rPr lang="en-US" smtClean="0"/>
              <a:t>12/19/2025</a:t>
            </a:fld>
            <a:endParaRPr lang="en-US"/>
          </a:p>
        </p:txBody>
      </p:sp>
      <p:sp>
        <p:nvSpPr>
          <p:cNvPr id="5" name="Footer Placeholder 4"/>
          <p:cNvSpPr>
            <a:spLocks noGrp="1"/>
          </p:cNvSpPr>
          <p:nvPr>
            <p:ph type="ftr" sz="quarter" idx="3"/>
          </p:nvPr>
        </p:nvSpPr>
        <p:spPr>
          <a:xfrm>
            <a:off x="6659483" y="10482093"/>
            <a:ext cx="6785134" cy="602118"/>
          </a:xfrm>
          <a:prstGeom prst="rect">
            <a:avLst/>
          </a:prstGeom>
        </p:spPr>
        <p:txBody>
          <a:bodyPr vert="horz" lIns="91440" tIns="45720" rIns="91440" bIns="45720" rtlCol="0" anchor="ctr"/>
          <a:lstStyle>
            <a:lvl1pPr algn="ctr">
              <a:defRPr sz="1979">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4198520" y="10482093"/>
            <a:ext cx="4523423" cy="602118"/>
          </a:xfrm>
          <a:prstGeom prst="rect">
            <a:avLst/>
          </a:prstGeom>
        </p:spPr>
        <p:txBody>
          <a:bodyPr vert="horz" lIns="91440" tIns="45720" rIns="91440" bIns="45720" rtlCol="0" anchor="ctr"/>
          <a:lstStyle>
            <a:lvl1pPr algn="r">
              <a:defRPr sz="1979">
                <a:solidFill>
                  <a:schemeClr val="tx1">
                    <a:tint val="75000"/>
                  </a:schemeClr>
                </a:solidFill>
              </a:defRPr>
            </a:lvl1pPr>
          </a:lstStyle>
          <a:p>
            <a:fld id="{B6F15528-21DE-4FAA-801E-634DDDAF4B2B}" type="slidenum">
              <a:rPr lang="en-GB" smtClean="0"/>
              <a:t>‹#›</a:t>
            </a:fld>
            <a:endParaRPr lang="en-GB"/>
          </a:p>
        </p:txBody>
      </p:sp>
      <p:pic>
        <p:nvPicPr>
          <p:cNvPr id="7" name="Picture 6">
            <a:extLst>
              <a:ext uri="{FF2B5EF4-FFF2-40B4-BE49-F238E27FC236}">
                <a16:creationId xmlns:a16="http://schemas.microsoft.com/office/drawing/2014/main" id="{15D0A0B7-B72F-0645-9E36-A4A9FEF7E163}"/>
              </a:ext>
            </a:extLst>
          </p:cNvPr>
          <p:cNvPicPr>
            <a:picLocks noChangeAspect="1"/>
          </p:cNvPicPr>
          <p:nvPr userDrawn="1"/>
        </p:nvPicPr>
        <p:blipFill>
          <a:blip r:embed="rId14">
            <a:extLst>
              <a:ext uri="{28A0092B-C50C-407E-A947-70E740481C1C}">
                <a14:useLocalDpi xmlns:a14="http://schemas.microsoft.com/office/drawing/2010/main"/>
              </a:ext>
            </a:extLst>
          </a:blip>
          <a:stretch>
            <a:fillRect/>
          </a:stretch>
        </p:blipFill>
        <p:spPr>
          <a:xfrm>
            <a:off x="-1" y="-60324"/>
            <a:ext cx="20104101" cy="173811"/>
          </a:xfrm>
          <a:prstGeom prst="rect">
            <a:avLst/>
          </a:prstGeom>
        </p:spPr>
      </p:pic>
    </p:spTree>
    <p:extLst>
      <p:ext uri="{BB962C8B-B14F-4D97-AF65-F5344CB8AC3E}">
        <p14:creationId xmlns:p14="http://schemas.microsoft.com/office/powerpoint/2010/main" val="1195317459"/>
      </p:ext>
    </p:extLst>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Lst>
  <p:txStyles>
    <p:titleStyle>
      <a:lvl1pPr algn="l" defTabSz="1657575" rtl="0" eaLnBrk="1" latinLnBrk="0" hangingPunct="1">
        <a:lnSpc>
          <a:spcPct val="90000"/>
        </a:lnSpc>
        <a:spcBef>
          <a:spcPct val="0"/>
        </a:spcBef>
        <a:buNone/>
        <a:defRPr sz="7977" kern="1200">
          <a:solidFill>
            <a:schemeClr val="tx1"/>
          </a:solidFill>
          <a:latin typeface="Lato" panose="020F0502020204030203" pitchFamily="34" charset="0"/>
          <a:ea typeface="Lato" panose="020F0502020204030203" pitchFamily="34" charset="0"/>
          <a:cs typeface="Lato" panose="020F0502020204030203" pitchFamily="34" charset="0"/>
        </a:defRPr>
      </a:lvl1pPr>
    </p:titleStyle>
    <p:bodyStyle>
      <a:lvl1pPr marL="414393" indent="-414393" algn="l" defTabSz="1657575" rtl="0" eaLnBrk="1" latinLnBrk="0" hangingPunct="1">
        <a:lnSpc>
          <a:spcPct val="90000"/>
        </a:lnSpc>
        <a:spcBef>
          <a:spcPts val="1813"/>
        </a:spcBef>
        <a:buFont typeface="Arial" panose="020B0604020202020204" pitchFamily="34" charset="0"/>
        <a:buChar char="•"/>
        <a:defRPr sz="5075" kern="1200">
          <a:solidFill>
            <a:schemeClr val="tx1"/>
          </a:solidFill>
          <a:latin typeface="Lato" panose="020F0502020204030203" pitchFamily="34" charset="0"/>
          <a:ea typeface="Lato" panose="020F0502020204030203" pitchFamily="34" charset="0"/>
          <a:cs typeface="Lato" panose="020F0502020204030203" pitchFamily="34" charset="0"/>
        </a:defRPr>
      </a:lvl1pPr>
      <a:lvl2pPr marL="1243181" indent="-414393" algn="l" defTabSz="1657575" rtl="0" eaLnBrk="1" latinLnBrk="0" hangingPunct="1">
        <a:lnSpc>
          <a:spcPct val="90000"/>
        </a:lnSpc>
        <a:spcBef>
          <a:spcPts val="906"/>
        </a:spcBef>
        <a:buFont typeface="Arial" panose="020B0604020202020204" pitchFamily="34" charset="0"/>
        <a:buChar char="•"/>
        <a:defRPr sz="4351" kern="1200">
          <a:solidFill>
            <a:schemeClr val="tx1"/>
          </a:solidFill>
          <a:latin typeface="Lato" panose="020F0502020204030203" pitchFamily="34" charset="0"/>
          <a:ea typeface="Lato" panose="020F0502020204030203" pitchFamily="34" charset="0"/>
          <a:cs typeface="Lato" panose="020F0502020204030203" pitchFamily="34" charset="0"/>
        </a:defRPr>
      </a:lvl2pPr>
      <a:lvl3pPr marL="2071968" indent="-414393" algn="l" defTabSz="1657575" rtl="0" eaLnBrk="1" latinLnBrk="0" hangingPunct="1">
        <a:lnSpc>
          <a:spcPct val="90000"/>
        </a:lnSpc>
        <a:spcBef>
          <a:spcPts val="906"/>
        </a:spcBef>
        <a:buFont typeface="Arial" panose="020B0604020202020204" pitchFamily="34" charset="0"/>
        <a:buChar char="•"/>
        <a:defRPr sz="3625" kern="1200">
          <a:solidFill>
            <a:schemeClr val="tx1"/>
          </a:solidFill>
          <a:latin typeface="Lato" panose="020F0502020204030203" pitchFamily="34" charset="0"/>
          <a:ea typeface="Lato" panose="020F0502020204030203" pitchFamily="34" charset="0"/>
          <a:cs typeface="Lato" panose="020F0502020204030203" pitchFamily="34" charset="0"/>
        </a:defRPr>
      </a:lvl3pPr>
      <a:lvl4pPr marL="2900756"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Lato" panose="020F0502020204030203" pitchFamily="34" charset="0"/>
          <a:ea typeface="Lato" panose="020F0502020204030203" pitchFamily="34" charset="0"/>
          <a:cs typeface="Lato" panose="020F0502020204030203" pitchFamily="34" charset="0"/>
        </a:defRPr>
      </a:lvl4pPr>
      <a:lvl5pPr marL="3729543"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Lato" panose="020F0502020204030203" pitchFamily="34" charset="0"/>
          <a:ea typeface="Lato" panose="020F0502020204030203" pitchFamily="34" charset="0"/>
          <a:cs typeface="Lato" panose="020F0502020204030203" pitchFamily="34" charset="0"/>
        </a:defRPr>
      </a:lvl5pPr>
      <a:lvl6pPr marL="4558330"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6pPr>
      <a:lvl7pPr marL="5387117"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7pPr>
      <a:lvl8pPr marL="6215905"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8pPr>
      <a:lvl9pPr marL="7044693"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9pPr>
    </p:bodyStyle>
    <p:otherStyle>
      <a:defPPr>
        <a:defRPr lang="en-US"/>
      </a:defPPr>
      <a:lvl1pPr marL="0" algn="l" defTabSz="1657575" rtl="0" eaLnBrk="1" latinLnBrk="0" hangingPunct="1">
        <a:defRPr sz="3263" kern="1200">
          <a:solidFill>
            <a:schemeClr val="tx1"/>
          </a:solidFill>
          <a:latin typeface="+mn-lt"/>
          <a:ea typeface="+mn-ea"/>
          <a:cs typeface="+mn-cs"/>
        </a:defRPr>
      </a:lvl1pPr>
      <a:lvl2pPr marL="828788" algn="l" defTabSz="1657575" rtl="0" eaLnBrk="1" latinLnBrk="0" hangingPunct="1">
        <a:defRPr sz="3263" kern="1200">
          <a:solidFill>
            <a:schemeClr val="tx1"/>
          </a:solidFill>
          <a:latin typeface="+mn-lt"/>
          <a:ea typeface="+mn-ea"/>
          <a:cs typeface="+mn-cs"/>
        </a:defRPr>
      </a:lvl2pPr>
      <a:lvl3pPr marL="1657575" algn="l" defTabSz="1657575" rtl="0" eaLnBrk="1" latinLnBrk="0" hangingPunct="1">
        <a:defRPr sz="3263" kern="1200">
          <a:solidFill>
            <a:schemeClr val="tx1"/>
          </a:solidFill>
          <a:latin typeface="+mn-lt"/>
          <a:ea typeface="+mn-ea"/>
          <a:cs typeface="+mn-cs"/>
        </a:defRPr>
      </a:lvl3pPr>
      <a:lvl4pPr marL="2486362" algn="l" defTabSz="1657575" rtl="0" eaLnBrk="1" latinLnBrk="0" hangingPunct="1">
        <a:defRPr sz="3263" kern="1200">
          <a:solidFill>
            <a:schemeClr val="tx1"/>
          </a:solidFill>
          <a:latin typeface="+mn-lt"/>
          <a:ea typeface="+mn-ea"/>
          <a:cs typeface="+mn-cs"/>
        </a:defRPr>
      </a:lvl4pPr>
      <a:lvl5pPr marL="3315149" algn="l" defTabSz="1657575" rtl="0" eaLnBrk="1" latinLnBrk="0" hangingPunct="1">
        <a:defRPr sz="3263" kern="1200">
          <a:solidFill>
            <a:schemeClr val="tx1"/>
          </a:solidFill>
          <a:latin typeface="+mn-lt"/>
          <a:ea typeface="+mn-ea"/>
          <a:cs typeface="+mn-cs"/>
        </a:defRPr>
      </a:lvl5pPr>
      <a:lvl6pPr marL="4143937" algn="l" defTabSz="1657575" rtl="0" eaLnBrk="1" latinLnBrk="0" hangingPunct="1">
        <a:defRPr sz="3263" kern="1200">
          <a:solidFill>
            <a:schemeClr val="tx1"/>
          </a:solidFill>
          <a:latin typeface="+mn-lt"/>
          <a:ea typeface="+mn-ea"/>
          <a:cs typeface="+mn-cs"/>
        </a:defRPr>
      </a:lvl6pPr>
      <a:lvl7pPr marL="4972724" algn="l" defTabSz="1657575" rtl="0" eaLnBrk="1" latinLnBrk="0" hangingPunct="1">
        <a:defRPr sz="3263" kern="1200">
          <a:solidFill>
            <a:schemeClr val="tx1"/>
          </a:solidFill>
          <a:latin typeface="+mn-lt"/>
          <a:ea typeface="+mn-ea"/>
          <a:cs typeface="+mn-cs"/>
        </a:defRPr>
      </a:lvl7pPr>
      <a:lvl8pPr marL="5801512" algn="l" defTabSz="1657575" rtl="0" eaLnBrk="1" latinLnBrk="0" hangingPunct="1">
        <a:defRPr sz="3263" kern="1200">
          <a:solidFill>
            <a:schemeClr val="tx1"/>
          </a:solidFill>
          <a:latin typeface="+mn-lt"/>
          <a:ea typeface="+mn-ea"/>
          <a:cs typeface="+mn-cs"/>
        </a:defRPr>
      </a:lvl8pPr>
      <a:lvl9pPr marL="6630298" algn="l" defTabSz="1657575" rtl="0" eaLnBrk="1" latinLnBrk="0" hangingPunct="1">
        <a:defRPr sz="3263"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85307" y="978506"/>
            <a:ext cx="18733486" cy="1259233"/>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7" name="Google Shape;7;p1"/>
          <p:cNvSpPr txBox="1">
            <a:spLocks noGrp="1"/>
          </p:cNvSpPr>
          <p:nvPr>
            <p:ph type="body" idx="1"/>
          </p:nvPr>
        </p:nvSpPr>
        <p:spPr>
          <a:xfrm>
            <a:off x="685307" y="2534022"/>
            <a:ext cx="18733486" cy="7511862"/>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8" name="Google Shape;8;p1"/>
          <p:cNvSpPr txBox="1">
            <a:spLocks noGrp="1"/>
          </p:cNvSpPr>
          <p:nvPr>
            <p:ph type="sldNum" idx="12"/>
          </p:nvPr>
        </p:nvSpPr>
        <p:spPr>
          <a:xfrm>
            <a:off x="18627640" y="10253320"/>
            <a:ext cx="1206378" cy="865434"/>
          </a:xfrm>
          <a:prstGeom prst="rect">
            <a:avLst/>
          </a:prstGeom>
          <a:noFill/>
          <a:ln>
            <a:noFill/>
          </a:ln>
        </p:spPr>
        <p:txBody>
          <a:bodyPr spcFirstLastPara="1" wrap="square" lIns="182850" tIns="182850" rIns="182850" bIns="182850" anchor="ctr" anchorCtr="0">
            <a:normAutofit/>
          </a:bodyPr>
          <a:lstStyle>
            <a:lvl1pPr lvl="0" algn="r">
              <a:buNone/>
              <a:defRPr sz="2199">
                <a:solidFill>
                  <a:schemeClr val="dk2"/>
                </a:solidFill>
              </a:defRPr>
            </a:lvl1pPr>
            <a:lvl2pPr lvl="1" algn="r">
              <a:buNone/>
              <a:defRPr sz="2199">
                <a:solidFill>
                  <a:schemeClr val="dk2"/>
                </a:solidFill>
              </a:defRPr>
            </a:lvl2pPr>
            <a:lvl3pPr lvl="2" algn="r">
              <a:buNone/>
              <a:defRPr sz="2199">
                <a:solidFill>
                  <a:schemeClr val="dk2"/>
                </a:solidFill>
              </a:defRPr>
            </a:lvl3pPr>
            <a:lvl4pPr lvl="3" algn="r">
              <a:buNone/>
              <a:defRPr sz="2199">
                <a:solidFill>
                  <a:schemeClr val="dk2"/>
                </a:solidFill>
              </a:defRPr>
            </a:lvl4pPr>
            <a:lvl5pPr lvl="4" algn="r">
              <a:buNone/>
              <a:defRPr sz="2199">
                <a:solidFill>
                  <a:schemeClr val="dk2"/>
                </a:solidFill>
              </a:defRPr>
            </a:lvl5pPr>
            <a:lvl6pPr lvl="5" algn="r">
              <a:buNone/>
              <a:defRPr sz="2199">
                <a:solidFill>
                  <a:schemeClr val="dk2"/>
                </a:solidFill>
              </a:defRPr>
            </a:lvl6pPr>
            <a:lvl7pPr lvl="6" algn="r">
              <a:buNone/>
              <a:defRPr sz="2199">
                <a:solidFill>
                  <a:schemeClr val="dk2"/>
                </a:solidFill>
              </a:defRPr>
            </a:lvl7pPr>
            <a:lvl8pPr lvl="7" algn="r">
              <a:buNone/>
              <a:defRPr sz="2199">
                <a:solidFill>
                  <a:schemeClr val="dk2"/>
                </a:solidFill>
              </a:defRPr>
            </a:lvl8pPr>
            <a:lvl9pPr lvl="8" algn="r">
              <a:buNone/>
              <a:defRPr sz="2199">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99709633"/>
      </p:ext>
    </p:extLst>
  </p:cSld>
  <p:clrMap bg1="lt1" tx1="dk1" bg2="dk2" tx2="lt2" accent1="accent1" accent2="accent2" accent3="accent3" accent4="accent4" accent5="accent5" accent6="accent6" hlink="hlink" folHlink="folHlink"/>
  <p:sldLayoutIdLst>
    <p:sldLayoutId id="2147483795" r:id="rId1"/>
    <p:sldLayoutId id="2147483796" r:id="rId2"/>
    <p:sldLayoutId id="2147483797" r:id="rId3"/>
    <p:sldLayoutId id="2147483798" r:id="rId4"/>
    <p:sldLayoutId id="2147483799" r:id="rId5"/>
    <p:sldLayoutId id="2147483800" r:id="rId6"/>
    <p:sldLayoutId id="2147483801" r:id="rId7"/>
    <p:sldLayoutId id="2147483802" r:id="rId8"/>
    <p:sldLayoutId id="2147483803" r:id="rId9"/>
    <p:sldLayoutId id="2147483804" r:id="rId10"/>
    <p:sldLayoutId id="214748380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sp>
        <p:nvSpPr>
          <p:cNvPr id="54" name="Google Shape;54;p13"/>
          <p:cNvSpPr txBox="1"/>
          <p:nvPr/>
        </p:nvSpPr>
        <p:spPr>
          <a:xfrm>
            <a:off x="1413676" y="4163917"/>
            <a:ext cx="8860263" cy="2234026"/>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buClr>
                <a:srgbClr val="000000"/>
              </a:buClr>
            </a:pPr>
            <a:r>
              <a:rPr lang="en-GB" sz="6599" b="1" dirty="0">
                <a:solidFill>
                  <a:srgbClr val="FFFFFF"/>
                </a:solidFill>
                <a:latin typeface="Lato"/>
                <a:ea typeface="Lato"/>
                <a:cs typeface="Lato"/>
                <a:sym typeface="Lato"/>
              </a:rPr>
              <a:t>Reception:</a:t>
            </a:r>
            <a:endParaRPr lang="en-GB" sz="6599" b="1" dirty="0">
              <a:solidFill>
                <a:srgbClr val="FFFFFF"/>
              </a:solidFill>
              <a:latin typeface="Lato"/>
              <a:ea typeface="Lato"/>
              <a:cs typeface="Lato"/>
              <a:sym typeface="Arial"/>
            </a:endParaRPr>
          </a:p>
          <a:p>
            <a:pPr defTabSz="457165">
              <a:buClr>
                <a:srgbClr val="000000"/>
              </a:buClr>
            </a:pPr>
            <a:r>
              <a:rPr lang="en-GB" sz="6599" b="1" dirty="0">
                <a:solidFill>
                  <a:srgbClr val="FFFFFF"/>
                </a:solidFill>
                <a:latin typeface="Lato"/>
                <a:ea typeface="Lato"/>
                <a:cs typeface="Lato"/>
                <a:sym typeface="Arial"/>
              </a:rPr>
              <a:t>Spring Curriculum</a:t>
            </a:r>
          </a:p>
        </p:txBody>
      </p:sp>
      <p:sp>
        <p:nvSpPr>
          <p:cNvPr id="55" name="Google Shape;55;p13"/>
          <p:cNvSpPr txBox="1"/>
          <p:nvPr/>
        </p:nvSpPr>
        <p:spPr>
          <a:xfrm>
            <a:off x="1341627" y="7205790"/>
            <a:ext cx="8914303" cy="627688"/>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lnSpc>
                <a:spcPct val="115000"/>
              </a:lnSpc>
              <a:buClr>
                <a:srgbClr val="000000"/>
              </a:buClr>
            </a:pPr>
            <a:r>
              <a:rPr lang="en-GB" sz="2400" dirty="0">
                <a:solidFill>
                  <a:srgbClr val="FFFFFF"/>
                </a:solidFill>
                <a:latin typeface="Lato"/>
                <a:ea typeface="Lato"/>
                <a:cs typeface="Lato"/>
                <a:sym typeface="Lato"/>
              </a:rPr>
              <a:t>Teachers: Miss Neville, Miss Beeny &amp; Mrs Mehmood</a:t>
            </a:r>
            <a:endParaRPr sz="2417" dirty="0" err="1">
              <a:solidFill>
                <a:srgbClr val="FFFFFF"/>
              </a:solidFill>
              <a:latin typeface="Lato"/>
              <a:ea typeface="Lato"/>
              <a:cs typeface="Lato"/>
              <a:sym typeface="Lato"/>
            </a:endParaRPr>
          </a:p>
        </p:txBody>
      </p:sp>
      <p:pic>
        <p:nvPicPr>
          <p:cNvPr id="57" name="Google Shape;57;p13"/>
          <p:cNvPicPr preferRelativeResize="0"/>
          <p:nvPr/>
        </p:nvPicPr>
        <p:blipFill>
          <a:blip r:embed="rId4">
            <a:alphaModFix/>
          </a:blip>
          <a:stretch>
            <a:fillRect/>
          </a:stretch>
        </p:blipFill>
        <p:spPr>
          <a:xfrm>
            <a:off x="1409037" y="1956773"/>
            <a:ext cx="6118855" cy="1592424"/>
          </a:xfrm>
          <a:prstGeom prst="rect">
            <a:avLst/>
          </a:prstGeom>
          <a:noFill/>
          <a:ln>
            <a:noFill/>
          </a:ln>
        </p:spPr>
      </p:pic>
      <p:pic>
        <p:nvPicPr>
          <p:cNvPr id="2" name="Google Shape;56;p13">
            <a:extLst>
              <a:ext uri="{FF2B5EF4-FFF2-40B4-BE49-F238E27FC236}">
                <a16:creationId xmlns:a16="http://schemas.microsoft.com/office/drawing/2014/main" id="{A52F92BF-1B95-D285-70DD-1389743303C0}"/>
              </a:ext>
            </a:extLst>
          </p:cNvPr>
          <p:cNvPicPr preferRelativeResize="0"/>
          <p:nvPr/>
        </p:nvPicPr>
        <p:blipFill>
          <a:blip r:embed="rId5"/>
          <a:srcRect/>
          <a:stretch/>
        </p:blipFill>
        <p:spPr>
          <a:xfrm>
            <a:off x="1409042" y="9352591"/>
            <a:ext cx="2673739" cy="1086394"/>
          </a:xfrm>
          <a:prstGeom prst="rect">
            <a:avLst/>
          </a:prstGeom>
          <a:noFill/>
          <a:ln>
            <a:noFill/>
          </a:ln>
        </p:spPr>
      </p:pic>
    </p:spTree>
    <p:extLst>
      <p:ext uri="{BB962C8B-B14F-4D97-AF65-F5344CB8AC3E}">
        <p14:creationId xmlns:p14="http://schemas.microsoft.com/office/powerpoint/2010/main" val="29100412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3">
          <a:extLst>
            <a:ext uri="{FF2B5EF4-FFF2-40B4-BE49-F238E27FC236}">
              <a16:creationId xmlns:a16="http://schemas.microsoft.com/office/drawing/2014/main" id="{E16C0D55-699E-F073-D649-346341993865}"/>
            </a:ext>
          </a:extLst>
        </p:cNvPr>
        <p:cNvGrpSpPr/>
        <p:nvPr/>
      </p:nvGrpSpPr>
      <p:grpSpPr>
        <a:xfrm>
          <a:off x="0" y="0"/>
          <a:ext cx="0" cy="0"/>
          <a:chOff x="0" y="0"/>
          <a:chExt cx="0" cy="0"/>
        </a:xfrm>
      </p:grpSpPr>
      <p:sp>
        <p:nvSpPr>
          <p:cNvPr id="54" name="Google Shape;54;p13">
            <a:extLst>
              <a:ext uri="{FF2B5EF4-FFF2-40B4-BE49-F238E27FC236}">
                <a16:creationId xmlns:a16="http://schemas.microsoft.com/office/drawing/2014/main" id="{38723906-7218-2774-3198-E271094CFBDE}"/>
              </a:ext>
            </a:extLst>
          </p:cNvPr>
          <p:cNvSpPr txBox="1"/>
          <p:nvPr/>
        </p:nvSpPr>
        <p:spPr>
          <a:xfrm>
            <a:off x="1414284" y="4164022"/>
            <a:ext cx="8859641" cy="2233627"/>
          </a:xfrm>
          <a:prstGeom prst="rect">
            <a:avLst/>
          </a:prstGeom>
          <a:noFill/>
          <a:ln>
            <a:noFill/>
          </a:ln>
        </p:spPr>
        <p:txBody>
          <a:bodyPr spcFirstLastPara="1" wrap="square" lIns="100490" tIns="100490" rIns="100490" bIns="100490"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buClr>
                <a:srgbClr val="000000"/>
              </a:buClr>
            </a:pPr>
            <a:r>
              <a:rPr lang="en-GB" sz="6598" b="1">
                <a:solidFill>
                  <a:srgbClr val="FFFFFF"/>
                </a:solidFill>
                <a:latin typeface="Lato"/>
                <a:ea typeface="Lato"/>
                <a:cs typeface="Lato"/>
                <a:sym typeface="Lato"/>
              </a:rPr>
              <a:t>Nursery:</a:t>
            </a:r>
            <a:endParaRPr lang="en-GB" sz="6598" b="1">
              <a:solidFill>
                <a:srgbClr val="FFFFFF"/>
              </a:solidFill>
              <a:latin typeface="Lato"/>
              <a:ea typeface="Lato"/>
              <a:cs typeface="Lato"/>
              <a:sym typeface="Arial"/>
            </a:endParaRPr>
          </a:p>
          <a:p>
            <a:pPr defTabSz="457165">
              <a:buClr>
                <a:srgbClr val="000000"/>
              </a:buClr>
            </a:pPr>
            <a:r>
              <a:rPr lang="en-GB" sz="6598" b="1">
                <a:solidFill>
                  <a:srgbClr val="FFFFFF"/>
                </a:solidFill>
                <a:latin typeface="Lato"/>
                <a:ea typeface="Lato"/>
                <a:cs typeface="Lato"/>
                <a:sym typeface="Arial"/>
              </a:rPr>
              <a:t>Autumn Curriculum</a:t>
            </a:r>
          </a:p>
        </p:txBody>
      </p:sp>
      <p:sp>
        <p:nvSpPr>
          <p:cNvPr id="55" name="Google Shape;55;p13">
            <a:extLst>
              <a:ext uri="{FF2B5EF4-FFF2-40B4-BE49-F238E27FC236}">
                <a16:creationId xmlns:a16="http://schemas.microsoft.com/office/drawing/2014/main" id="{30E803B3-AC11-7029-8BAE-309381D71F6C}"/>
              </a:ext>
            </a:extLst>
          </p:cNvPr>
          <p:cNvSpPr txBox="1"/>
          <p:nvPr/>
        </p:nvSpPr>
        <p:spPr>
          <a:xfrm>
            <a:off x="369696" y="5883579"/>
            <a:ext cx="8913677" cy="627674"/>
          </a:xfrm>
          <a:prstGeom prst="rect">
            <a:avLst/>
          </a:prstGeom>
          <a:noFill/>
          <a:ln>
            <a:noFill/>
          </a:ln>
        </p:spPr>
        <p:txBody>
          <a:bodyPr spcFirstLastPara="1" wrap="square" lIns="100490" tIns="100490" rIns="100490" bIns="100490"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lnSpc>
                <a:spcPct val="115000"/>
              </a:lnSpc>
              <a:buClr>
                <a:srgbClr val="000000"/>
              </a:buClr>
            </a:pPr>
            <a:r>
              <a:rPr lang="en-GB" sz="2400" dirty="0">
                <a:solidFill>
                  <a:srgbClr val="FFFFFF"/>
                </a:solidFill>
                <a:latin typeface="Lato"/>
                <a:ea typeface="Lato"/>
                <a:cs typeface="Lato"/>
                <a:sym typeface="Lato"/>
              </a:rPr>
              <a:t>Teacher: Miss Joyce</a:t>
            </a:r>
            <a:endParaRPr sz="2417" dirty="0" err="1">
              <a:solidFill>
                <a:srgbClr val="FFFFFF"/>
              </a:solidFill>
              <a:latin typeface="Lato"/>
              <a:ea typeface="Lato"/>
              <a:cs typeface="Lato"/>
              <a:sym typeface="Lato"/>
            </a:endParaRPr>
          </a:p>
        </p:txBody>
      </p:sp>
      <p:pic>
        <p:nvPicPr>
          <p:cNvPr id="2" name="Google Shape;56;p13">
            <a:extLst>
              <a:ext uri="{FF2B5EF4-FFF2-40B4-BE49-F238E27FC236}">
                <a16:creationId xmlns:a16="http://schemas.microsoft.com/office/drawing/2014/main" id="{9659CB43-8281-7AD2-6503-F6F06532390B}"/>
              </a:ext>
            </a:extLst>
          </p:cNvPr>
          <p:cNvPicPr preferRelativeResize="0"/>
          <p:nvPr/>
        </p:nvPicPr>
        <p:blipFill>
          <a:blip r:embed="rId3"/>
          <a:srcRect/>
          <a:stretch/>
        </p:blipFill>
        <p:spPr>
          <a:xfrm>
            <a:off x="1409650" y="9352333"/>
            <a:ext cx="2673552" cy="1086317"/>
          </a:xfrm>
          <a:prstGeom prst="rect">
            <a:avLst/>
          </a:prstGeom>
          <a:noFill/>
          <a:ln>
            <a:noFill/>
          </a:ln>
        </p:spPr>
      </p:pic>
      <p:sp>
        <p:nvSpPr>
          <p:cNvPr id="3" name="object 18">
            <a:extLst>
              <a:ext uri="{FF2B5EF4-FFF2-40B4-BE49-F238E27FC236}">
                <a16:creationId xmlns:a16="http://schemas.microsoft.com/office/drawing/2014/main" id="{0772F291-AE5B-374A-D35C-C1A97ED6203E}"/>
              </a:ext>
            </a:extLst>
          </p:cNvPr>
          <p:cNvSpPr txBox="1"/>
          <p:nvPr/>
        </p:nvSpPr>
        <p:spPr>
          <a:xfrm>
            <a:off x="584302" y="1495073"/>
            <a:ext cx="16242832" cy="799578"/>
          </a:xfrm>
          <a:prstGeom prst="rect">
            <a:avLst/>
          </a:prstGeom>
        </p:spPr>
        <p:txBody>
          <a:bodyPr vert="horz" wrap="square" lIns="0" tIns="17145" rIns="0" bIns="0" rtlCol="0" anchor="t">
            <a:spAutoFit/>
          </a:bodyPr>
          <a:lstStyle/>
          <a:p>
            <a:pPr marL="12700">
              <a:spcBef>
                <a:spcPts val="135"/>
              </a:spcBef>
            </a:pPr>
            <a:r>
              <a:rPr lang="en-GB" sz="2500" b="1" spc="-55" dirty="0">
                <a:solidFill>
                  <a:srgbClr val="2A2C65"/>
                </a:solidFill>
                <a:latin typeface="Lato"/>
                <a:ea typeface="Lato"/>
                <a:cs typeface="Lato"/>
              </a:rPr>
              <a:t>Our Curriculum – This term our topics are: My Heroes, </a:t>
            </a:r>
            <a:endParaRPr lang="en-GB" sz="1300" b="1" dirty="0">
              <a:solidFill>
                <a:srgbClr val="2A2C65"/>
              </a:solidFill>
              <a:latin typeface="Lato" panose="020F0502020204030203" pitchFamily="34" charset="0"/>
              <a:ea typeface="Lato" panose="020F0502020204030203" pitchFamily="34" charset="0"/>
              <a:cs typeface="Lato" panose="020F0502020204030203" pitchFamily="34" charset="0"/>
            </a:endParaRPr>
          </a:p>
          <a:p>
            <a:pPr marL="12700">
              <a:spcBef>
                <a:spcPts val="135"/>
              </a:spcBef>
            </a:pPr>
            <a:r>
              <a:rPr lang="en-GB" sz="2500" b="1" spc="-55" dirty="0">
                <a:solidFill>
                  <a:srgbClr val="2A2C65"/>
                </a:solidFill>
                <a:latin typeface="Lato"/>
                <a:ea typeface="Lato"/>
                <a:cs typeface="Lato"/>
              </a:rPr>
              <a:t>Castles, Knights and Dragons and Spring in Our Step</a:t>
            </a:r>
            <a:endParaRPr lang="en-GB" sz="1300" b="1" dirty="0">
              <a:solidFill>
                <a:srgbClr val="2A2C65"/>
              </a:solidFill>
              <a:latin typeface="Lato" panose="020F0502020204030203" pitchFamily="34" charset="0"/>
              <a:ea typeface="Lato" panose="020F0502020204030203" pitchFamily="34" charset="0"/>
              <a:cs typeface="Lato" panose="020F0502020204030203" pitchFamily="34" charset="0"/>
            </a:endParaRPr>
          </a:p>
        </p:txBody>
      </p:sp>
      <p:sp>
        <p:nvSpPr>
          <p:cNvPr id="5" name="object 22">
            <a:extLst>
              <a:ext uri="{FF2B5EF4-FFF2-40B4-BE49-F238E27FC236}">
                <a16:creationId xmlns:a16="http://schemas.microsoft.com/office/drawing/2014/main" id="{8088F76A-5A46-D1B0-0778-08E82900EA0B}"/>
              </a:ext>
            </a:extLst>
          </p:cNvPr>
          <p:cNvSpPr/>
          <p:nvPr/>
        </p:nvSpPr>
        <p:spPr>
          <a:xfrm>
            <a:off x="679450" y="1410970"/>
            <a:ext cx="838200" cy="52705"/>
          </a:xfrm>
          <a:custGeom>
            <a:avLst/>
            <a:gdLst/>
            <a:ahLst/>
            <a:cxnLst/>
            <a:rect l="l" t="t" r="r" b="b"/>
            <a:pathLst>
              <a:path w="838200" h="52705">
                <a:moveTo>
                  <a:pt x="0" y="52354"/>
                </a:moveTo>
                <a:lnTo>
                  <a:pt x="0" y="0"/>
                </a:lnTo>
                <a:lnTo>
                  <a:pt x="837670" y="0"/>
                </a:lnTo>
                <a:lnTo>
                  <a:pt x="837670" y="52354"/>
                </a:lnTo>
                <a:lnTo>
                  <a:pt x="0" y="52354"/>
                </a:lnTo>
                <a:close/>
              </a:path>
            </a:pathLst>
          </a:custGeom>
          <a:solidFill>
            <a:srgbClr val="2A2C65">
              <a:alpha val="50000"/>
            </a:srgbClr>
          </a:solidFill>
        </p:spPr>
        <p:txBody>
          <a:bodyPr wrap="square" lIns="0" tIns="0" rIns="0" bIns="0" rtlCol="0"/>
          <a:lstStyle/>
          <a:p>
            <a:endParaRPr dirty="0">
              <a:highlight>
                <a:srgbClr val="2A2C65"/>
              </a:highlight>
              <a:latin typeface="Lato" panose="020F0502020204030203" pitchFamily="34" charset="0"/>
              <a:ea typeface="Lato" panose="020F0502020204030203" pitchFamily="34" charset="0"/>
              <a:cs typeface="Lato" panose="020F0502020204030203" pitchFamily="34" charset="0"/>
            </a:endParaRPr>
          </a:p>
        </p:txBody>
      </p:sp>
      <p:sp>
        <p:nvSpPr>
          <p:cNvPr id="6" name="object 24">
            <a:extLst>
              <a:ext uri="{FF2B5EF4-FFF2-40B4-BE49-F238E27FC236}">
                <a16:creationId xmlns:a16="http://schemas.microsoft.com/office/drawing/2014/main" id="{1F6E549C-DBC8-EFD1-E24D-7BE9BEEADD1C}"/>
              </a:ext>
            </a:extLst>
          </p:cNvPr>
          <p:cNvSpPr txBox="1">
            <a:spLocks/>
          </p:cNvSpPr>
          <p:nvPr/>
        </p:nvSpPr>
        <p:spPr>
          <a:xfrm>
            <a:off x="577188" y="351934"/>
            <a:ext cx="9932062" cy="750847"/>
          </a:xfrm>
          <a:prstGeom prst="rect">
            <a:avLst/>
          </a:prstGeom>
        </p:spPr>
        <p:txBody>
          <a:bodyPr vert="horz" wrap="square" lIns="0" tIns="12065" rIns="0" bIns="0" rtlCol="0" anchor="b">
            <a:spAutoFit/>
          </a:bodyPr>
          <a:lstStyle>
            <a:lvl1pPr algn="ctr" defTabSz="1657575" rtl="0" eaLnBrk="1" latinLnBrk="0" hangingPunct="1">
              <a:lnSpc>
                <a:spcPct val="90000"/>
              </a:lnSpc>
              <a:spcBef>
                <a:spcPct val="0"/>
              </a:spcBef>
              <a:buNone/>
              <a:defRPr sz="9894" kern="1200">
                <a:solidFill>
                  <a:schemeClr val="tx1"/>
                </a:solidFill>
                <a:latin typeface="Lato" panose="020F0502020204030203" pitchFamily="34" charset="0"/>
                <a:ea typeface="Lato" panose="020F0502020204030203" pitchFamily="34" charset="0"/>
                <a:cs typeface="Lato" panose="020F0502020204030203" pitchFamily="34" charset="0"/>
              </a:defRPr>
            </a:lvl1pPr>
          </a:lstStyle>
          <a:p>
            <a:pPr marL="12700">
              <a:lnSpc>
                <a:spcPct val="100000"/>
              </a:lnSpc>
              <a:spcBef>
                <a:spcPts val="95"/>
              </a:spcBef>
            </a:pPr>
            <a:r>
              <a:rPr lang="en-US" sz="4800" spc="10" dirty="0">
                <a:latin typeface="Lato"/>
                <a:ea typeface="Lato"/>
                <a:cs typeface="Lato"/>
              </a:rPr>
              <a:t>Reception </a:t>
            </a:r>
            <a:r>
              <a:rPr lang="en-GB" sz="4800" spc="10" dirty="0">
                <a:latin typeface="Lato"/>
                <a:ea typeface="Lato"/>
                <a:cs typeface="Lato"/>
              </a:rPr>
              <a:t>Spring</a:t>
            </a:r>
            <a:r>
              <a:rPr lang="en-US" sz="4800" spc="10" dirty="0">
                <a:latin typeface="Lato"/>
                <a:ea typeface="Lato"/>
                <a:cs typeface="Lato"/>
              </a:rPr>
              <a:t> Curriculum 202</a:t>
            </a:r>
            <a:r>
              <a:rPr lang="en-GB" sz="4800" spc="10" dirty="0">
                <a:latin typeface="Lato"/>
                <a:ea typeface="Lato"/>
                <a:cs typeface="Lato"/>
              </a:rPr>
              <a:t>6</a:t>
            </a:r>
            <a:endParaRPr lang="en-US" sz="4800" spc="45" dirty="0"/>
          </a:p>
        </p:txBody>
      </p:sp>
      <p:sp>
        <p:nvSpPr>
          <p:cNvPr id="11" name="object 6">
            <a:extLst>
              <a:ext uri="{FF2B5EF4-FFF2-40B4-BE49-F238E27FC236}">
                <a16:creationId xmlns:a16="http://schemas.microsoft.com/office/drawing/2014/main" id="{CEDFCEAB-A0CC-DD7E-5210-B6EEB74B0060}"/>
              </a:ext>
            </a:extLst>
          </p:cNvPr>
          <p:cNvSpPr txBox="1"/>
          <p:nvPr/>
        </p:nvSpPr>
        <p:spPr>
          <a:xfrm>
            <a:off x="582298" y="2282133"/>
            <a:ext cx="8917837" cy="8766502"/>
          </a:xfrm>
          <a:prstGeom prst="rect">
            <a:avLst/>
          </a:prstGeom>
        </p:spPr>
        <p:txBody>
          <a:bodyPr vert="horz" wrap="square" lIns="0" tIns="17145" rIns="0" bIns="0" rtlCol="0" anchor="t">
            <a:spAutoFit/>
          </a:bodyPr>
          <a:lstStyle/>
          <a:p>
            <a:pPr>
              <a:lnSpc>
                <a:spcPct val="119000"/>
              </a:lnSpc>
              <a:spcAft>
                <a:spcPts val="600"/>
              </a:spcAft>
            </a:pPr>
            <a:r>
              <a:rPr lang="en-US" sz="1800" b="1" kern="1400" dirty="0">
                <a:ln>
                  <a:noFill/>
                </a:ln>
                <a:solidFill>
                  <a:srgbClr val="000000"/>
                </a:solidFill>
                <a:effectLst/>
                <a:latin typeface="Lato"/>
                <a:ea typeface="Lato"/>
                <a:cs typeface="Lato"/>
              </a:rPr>
              <a:t>Personal, Social and Emotional Development</a:t>
            </a:r>
            <a:r>
              <a:rPr lang="en-US" b="1" kern="1400" dirty="0">
                <a:solidFill>
                  <a:srgbClr val="000000"/>
                </a:solidFill>
                <a:latin typeface="Lato"/>
                <a:ea typeface="Lato"/>
                <a:cs typeface="Lato"/>
              </a:rPr>
              <a:t>: </a:t>
            </a:r>
            <a:r>
              <a:rPr lang="en-US" kern="1400" dirty="0">
                <a:solidFill>
                  <a:srgbClr val="000000"/>
                </a:solidFill>
                <a:latin typeface="Lato"/>
                <a:ea typeface="Lato"/>
                <a:cs typeface="Lato"/>
              </a:rPr>
              <a:t>Express, identify and moderate own feelings and be considerate towards others; show resilience and perseverance; build relationships; think about the perspective of others; talk about health and well-being </a:t>
            </a:r>
            <a:endParaRPr lang="en-US" sz="1800" kern="1400" dirty="0">
              <a:ln>
                <a:noFill/>
              </a:ln>
              <a:solidFill>
                <a:srgbClr val="2A2C65"/>
              </a:solidFill>
              <a:effectLst/>
              <a:latin typeface="Lato" panose="020F0502020204030203" pitchFamily="34" charset="0"/>
              <a:ea typeface="Lato" panose="020F0502020204030203" pitchFamily="34" charset="0"/>
              <a:cs typeface="Lato" panose="020F0502020204030203" pitchFamily="34" charset="0"/>
            </a:endParaRPr>
          </a:p>
          <a:p>
            <a:pPr>
              <a:lnSpc>
                <a:spcPct val="119000"/>
              </a:lnSpc>
              <a:spcAft>
                <a:spcPts val="600"/>
              </a:spcAft>
            </a:pPr>
            <a:r>
              <a:rPr lang="en-US" sz="1800" b="1" kern="1400" dirty="0">
                <a:ln>
                  <a:noFill/>
                </a:ln>
                <a:solidFill>
                  <a:srgbClr val="000000"/>
                </a:solidFill>
                <a:effectLst/>
                <a:latin typeface="Lato"/>
                <a:ea typeface="Lato"/>
                <a:cs typeface="Lato"/>
              </a:rPr>
              <a:t>Communication and Language</a:t>
            </a:r>
            <a:r>
              <a:rPr lang="en-US" b="1" kern="1400" dirty="0">
                <a:solidFill>
                  <a:srgbClr val="000000"/>
                </a:solidFill>
                <a:latin typeface="Lato"/>
                <a:ea typeface="Lato"/>
                <a:cs typeface="Lato"/>
              </a:rPr>
              <a:t>: </a:t>
            </a:r>
            <a:r>
              <a:rPr lang="en-US" kern="1400" dirty="0">
                <a:solidFill>
                  <a:srgbClr val="000000"/>
                </a:solidFill>
                <a:latin typeface="Lato"/>
                <a:ea typeface="Lato"/>
                <a:cs typeface="Lato"/>
              </a:rPr>
              <a:t>Engaging in non-fiction books; listening to stories and talking about what they heard; making predictions about stories; how and why questions; retelling stories </a:t>
            </a:r>
            <a:endParaRPr lang="en-US" kern="1400" dirty="0">
              <a:solidFill>
                <a:srgbClr val="2A2C65"/>
              </a:solidFill>
              <a:latin typeface="Lato"/>
              <a:ea typeface="Lato"/>
              <a:cs typeface="Lato"/>
            </a:endParaRPr>
          </a:p>
          <a:p>
            <a:pPr>
              <a:lnSpc>
                <a:spcPct val="119000"/>
              </a:lnSpc>
              <a:spcAft>
                <a:spcPts val="600"/>
              </a:spcAft>
            </a:pPr>
            <a:r>
              <a:rPr lang="en-US" sz="1800" b="1" kern="1400" dirty="0">
                <a:ln>
                  <a:noFill/>
                </a:ln>
                <a:solidFill>
                  <a:srgbClr val="000000"/>
                </a:solidFill>
                <a:effectLst/>
                <a:latin typeface="Lato"/>
                <a:ea typeface="Lato"/>
                <a:cs typeface="Lato"/>
              </a:rPr>
              <a:t>Physical Development:</a:t>
            </a:r>
            <a:r>
              <a:rPr lang="en-US" b="1" kern="1400" dirty="0">
                <a:solidFill>
                  <a:srgbClr val="000000"/>
                </a:solidFill>
                <a:latin typeface="Lato"/>
                <a:ea typeface="Lato"/>
                <a:cs typeface="Lato"/>
              </a:rPr>
              <a:t> </a:t>
            </a:r>
            <a:r>
              <a:rPr lang="en-US" kern="1400" dirty="0">
                <a:solidFill>
                  <a:srgbClr val="000000"/>
                </a:solidFill>
                <a:latin typeface="Lato"/>
                <a:ea typeface="Lato"/>
                <a:cs typeface="Lato"/>
              </a:rPr>
              <a:t>Folding paper; holding a pencil in a secure tripod grip; cutting with increasing skill along lines; ball skills; counter balance; sending and receiving; reaction and response</a:t>
            </a:r>
            <a:endParaRPr lang="en-US" kern="1400" dirty="0">
              <a:solidFill>
                <a:srgbClr val="2A2C65"/>
              </a:solidFill>
              <a:latin typeface="Lato"/>
              <a:ea typeface="Lato"/>
              <a:cs typeface="Lato"/>
            </a:endParaRPr>
          </a:p>
          <a:p>
            <a:pPr>
              <a:lnSpc>
                <a:spcPct val="119000"/>
              </a:lnSpc>
              <a:spcAft>
                <a:spcPts val="600"/>
              </a:spcAft>
            </a:pPr>
            <a:r>
              <a:rPr lang="en-US" sz="1800" b="1" kern="1400" dirty="0">
                <a:ln>
                  <a:noFill/>
                </a:ln>
                <a:solidFill>
                  <a:srgbClr val="000000"/>
                </a:solidFill>
                <a:effectLst/>
                <a:latin typeface="Lato"/>
                <a:ea typeface="Lato"/>
                <a:cs typeface="Lato"/>
              </a:rPr>
              <a:t>Phonics:</a:t>
            </a:r>
            <a:r>
              <a:rPr lang="en-US" kern="1400" dirty="0">
                <a:solidFill>
                  <a:srgbClr val="000000"/>
                </a:solidFill>
                <a:latin typeface="Lato"/>
                <a:ea typeface="Lato"/>
                <a:cs typeface="Lato"/>
              </a:rPr>
              <a:t> Your child will be grouped depending on their phonic knowledge. On track children should start the term knowing all 25 letter sounds and being able to orally blend e.g. hearing c-a-t and knowing the word is cat. An on-track child will end the term being able to read short sentences and words containing special friends such as </a:t>
            </a:r>
            <a:r>
              <a:rPr lang="en-US" kern="1400" dirty="0" err="1">
                <a:solidFill>
                  <a:srgbClr val="000000"/>
                </a:solidFill>
                <a:latin typeface="Lato"/>
                <a:ea typeface="Lato"/>
                <a:cs typeface="Lato"/>
              </a:rPr>
              <a:t>sh</a:t>
            </a:r>
            <a:r>
              <a:rPr lang="en-US" kern="1400" dirty="0">
                <a:solidFill>
                  <a:srgbClr val="000000"/>
                </a:solidFill>
                <a:latin typeface="Lato"/>
                <a:ea typeface="Lato"/>
                <a:cs typeface="Lato"/>
              </a:rPr>
              <a:t>/</a:t>
            </a:r>
            <a:r>
              <a:rPr lang="en-US" kern="1400" dirty="0" err="1">
                <a:solidFill>
                  <a:srgbClr val="000000"/>
                </a:solidFill>
                <a:latin typeface="Lato"/>
                <a:ea typeface="Lato"/>
                <a:cs typeface="Lato"/>
              </a:rPr>
              <a:t>ch</a:t>
            </a:r>
            <a:r>
              <a:rPr lang="en-US" kern="1400" dirty="0">
                <a:solidFill>
                  <a:srgbClr val="000000"/>
                </a:solidFill>
                <a:latin typeface="Lato"/>
                <a:ea typeface="Lato"/>
                <a:cs typeface="Lato"/>
              </a:rPr>
              <a:t>/</a:t>
            </a:r>
            <a:r>
              <a:rPr lang="en-US" kern="1400" dirty="0" err="1">
                <a:solidFill>
                  <a:srgbClr val="000000"/>
                </a:solidFill>
                <a:latin typeface="Lato"/>
                <a:ea typeface="Lato"/>
                <a:cs typeface="Lato"/>
              </a:rPr>
              <a:t>th.</a:t>
            </a:r>
            <a:r>
              <a:rPr lang="en-US" kern="1400" dirty="0">
                <a:solidFill>
                  <a:srgbClr val="000000"/>
                </a:solidFill>
                <a:latin typeface="Lato"/>
                <a:ea typeface="Lato"/>
                <a:cs typeface="Lato"/>
              </a:rPr>
              <a:t> </a:t>
            </a:r>
            <a:endParaRPr lang="en-US" sz="1800" kern="1400" dirty="0">
              <a:ln>
                <a:noFill/>
              </a:ln>
              <a:solidFill>
                <a:srgbClr val="2A2C65"/>
              </a:solidFill>
              <a:effectLst/>
              <a:latin typeface="Lato"/>
              <a:ea typeface="Lato"/>
              <a:cs typeface="Lato"/>
            </a:endParaRPr>
          </a:p>
          <a:p>
            <a:pPr>
              <a:lnSpc>
                <a:spcPct val="119000"/>
              </a:lnSpc>
              <a:spcAft>
                <a:spcPts val="600"/>
              </a:spcAft>
            </a:pPr>
            <a:r>
              <a:rPr lang="en-US" sz="1800" b="1" kern="1400" dirty="0">
                <a:ln>
                  <a:noFill/>
                </a:ln>
                <a:solidFill>
                  <a:srgbClr val="000000"/>
                </a:solidFill>
                <a:effectLst/>
                <a:latin typeface="Lato"/>
                <a:ea typeface="Lato"/>
                <a:cs typeface="Lato"/>
              </a:rPr>
              <a:t>Literacy:</a:t>
            </a:r>
            <a:r>
              <a:rPr lang="en-US" b="1" kern="1400" dirty="0">
                <a:solidFill>
                  <a:srgbClr val="000000"/>
                </a:solidFill>
                <a:latin typeface="Lato"/>
                <a:ea typeface="Lato"/>
                <a:cs typeface="Lato"/>
              </a:rPr>
              <a:t> </a:t>
            </a:r>
            <a:r>
              <a:rPr lang="en-US" kern="1400" dirty="0">
                <a:solidFill>
                  <a:srgbClr val="000000"/>
                </a:solidFill>
                <a:latin typeface="Lato"/>
                <a:ea typeface="Lato"/>
                <a:cs typeface="Lato"/>
              </a:rPr>
              <a:t>Spelling words by identifying the sounds and then writing the letter e.g. cat/bus/red; hearing and writing the more dominant sounds in complex words e.g. writing </a:t>
            </a:r>
            <a:r>
              <a:rPr lang="en-US" kern="1400" dirty="0" err="1">
                <a:solidFill>
                  <a:srgbClr val="000000"/>
                </a:solidFill>
                <a:latin typeface="Lato"/>
                <a:ea typeface="Lato"/>
                <a:cs typeface="Lato"/>
              </a:rPr>
              <a:t>prpl</a:t>
            </a:r>
            <a:r>
              <a:rPr lang="en-US" kern="1400" dirty="0">
                <a:solidFill>
                  <a:srgbClr val="000000"/>
                </a:solidFill>
                <a:latin typeface="Lato"/>
                <a:ea typeface="Lato"/>
                <a:cs typeface="Lato"/>
              </a:rPr>
              <a:t> for purple; writing simple captions, with support for finger spaces. </a:t>
            </a:r>
            <a:endParaRPr lang="en-US" kern="1400" dirty="0">
              <a:solidFill>
                <a:srgbClr val="2A2C65"/>
              </a:solidFill>
              <a:latin typeface="Lato"/>
              <a:ea typeface="Lato"/>
              <a:cs typeface="Lato"/>
            </a:endParaRPr>
          </a:p>
          <a:p>
            <a:pPr>
              <a:lnSpc>
                <a:spcPct val="119000"/>
              </a:lnSpc>
              <a:spcAft>
                <a:spcPts val="600"/>
              </a:spcAft>
            </a:pPr>
            <a:r>
              <a:rPr lang="en-US" sz="1800" b="1" kern="1400" dirty="0" err="1">
                <a:ln>
                  <a:noFill/>
                </a:ln>
                <a:solidFill>
                  <a:srgbClr val="000000"/>
                </a:solidFill>
                <a:effectLst/>
                <a:latin typeface="Lato"/>
                <a:ea typeface="Lato"/>
                <a:cs typeface="Lato"/>
              </a:rPr>
              <a:t>Maths</a:t>
            </a:r>
            <a:r>
              <a:rPr lang="en-US" sz="1800" b="1" kern="1400" dirty="0">
                <a:ln>
                  <a:noFill/>
                </a:ln>
                <a:solidFill>
                  <a:srgbClr val="000000"/>
                </a:solidFill>
                <a:effectLst/>
                <a:latin typeface="Lato"/>
                <a:ea typeface="Lato"/>
                <a:cs typeface="Lato"/>
              </a:rPr>
              <a:t>:</a:t>
            </a:r>
            <a:r>
              <a:rPr lang="en-US" kern="1400" dirty="0">
                <a:solidFill>
                  <a:srgbClr val="000000"/>
                </a:solidFill>
                <a:latin typeface="Lato"/>
                <a:ea typeface="Lato"/>
                <a:cs typeface="Lato"/>
              </a:rPr>
              <a:t> Composition of numbers 3-7; matching numeral and quantity to 10; verbal counting to 20 and beyond; subitizing within 5, ordinality – each number is one more than the last; ordering numerals; doubles and number bonds to 5 </a:t>
            </a:r>
            <a:endParaRPr lang="en-US" kern="1400" dirty="0">
              <a:solidFill>
                <a:srgbClr val="2A2C65"/>
              </a:solidFill>
              <a:latin typeface="Lato"/>
              <a:ea typeface="Lato"/>
              <a:cs typeface="Lato"/>
            </a:endParaRPr>
          </a:p>
          <a:p>
            <a:pPr>
              <a:lnSpc>
                <a:spcPct val="119000"/>
              </a:lnSpc>
              <a:spcAft>
                <a:spcPts val="600"/>
              </a:spcAft>
            </a:pPr>
            <a:r>
              <a:rPr lang="en-US" sz="1800" b="1" kern="1400" dirty="0">
                <a:ln>
                  <a:noFill/>
                </a:ln>
                <a:solidFill>
                  <a:srgbClr val="000000"/>
                </a:solidFill>
                <a:effectLst/>
                <a:latin typeface="Lato"/>
                <a:ea typeface="Lato"/>
                <a:cs typeface="Lato"/>
              </a:rPr>
              <a:t>Understanding the World:</a:t>
            </a:r>
            <a:r>
              <a:rPr lang="en-US" kern="1400" dirty="0">
                <a:solidFill>
                  <a:srgbClr val="000000"/>
                </a:solidFill>
                <a:latin typeface="Lato"/>
                <a:ea typeface="Lato"/>
                <a:cs typeface="Lato"/>
              </a:rPr>
              <a:t> People who help us; castles and the monarchy; Chinese New Year; comparing now and the past; exploring and describing the natural world; showing care and concern for living things; plants and mini-beasts; life cycles </a:t>
            </a:r>
            <a:endParaRPr lang="en-US" kern="1400" dirty="0">
              <a:solidFill>
                <a:srgbClr val="2A2C65"/>
              </a:solidFill>
              <a:latin typeface="Lato"/>
              <a:ea typeface="Lato"/>
              <a:cs typeface="Lato"/>
            </a:endParaRPr>
          </a:p>
          <a:p>
            <a:pPr>
              <a:lnSpc>
                <a:spcPct val="119000"/>
              </a:lnSpc>
              <a:spcAft>
                <a:spcPts val="600"/>
              </a:spcAft>
            </a:pPr>
            <a:r>
              <a:rPr lang="en-US" sz="1800" b="1" kern="1400" dirty="0">
                <a:ln>
                  <a:noFill/>
                </a:ln>
                <a:solidFill>
                  <a:srgbClr val="000000"/>
                </a:solidFill>
                <a:effectLst/>
                <a:latin typeface="Lato"/>
                <a:ea typeface="Lato"/>
                <a:cs typeface="Lato"/>
              </a:rPr>
              <a:t>Expressive Arts and Design:</a:t>
            </a:r>
            <a:r>
              <a:rPr lang="en-US" b="1" kern="1400" dirty="0">
                <a:solidFill>
                  <a:srgbClr val="000000"/>
                </a:solidFill>
                <a:latin typeface="Lato"/>
                <a:ea typeface="Lato"/>
                <a:cs typeface="Lato"/>
              </a:rPr>
              <a:t> </a:t>
            </a:r>
            <a:r>
              <a:rPr lang="en-US" kern="1400" dirty="0">
                <a:solidFill>
                  <a:srgbClr val="000000"/>
                </a:solidFill>
                <a:latin typeface="Lato"/>
                <a:ea typeface="Lato"/>
                <a:cs typeface="Lato"/>
              </a:rPr>
              <a:t>Printing and exploring texture; drawing using charcoals; talking about contrasting </a:t>
            </a:r>
            <a:r>
              <a:rPr lang="en-US" kern="1400" dirty="0" err="1">
                <a:solidFill>
                  <a:srgbClr val="000000"/>
                </a:solidFill>
                <a:latin typeface="Lato"/>
                <a:ea typeface="Lato"/>
                <a:cs typeface="Lato"/>
              </a:rPr>
              <a:t>colours</a:t>
            </a:r>
            <a:r>
              <a:rPr lang="en-US" kern="1400" dirty="0">
                <a:solidFill>
                  <a:srgbClr val="000000"/>
                </a:solidFill>
                <a:latin typeface="Lato"/>
                <a:ea typeface="Lato"/>
                <a:cs typeface="Lato"/>
              </a:rPr>
              <a:t> singing in a group; using instruments </a:t>
            </a:r>
            <a:endParaRPr dirty="0"/>
          </a:p>
        </p:txBody>
      </p:sp>
      <p:sp>
        <p:nvSpPr>
          <p:cNvPr id="14" name="object 22">
            <a:extLst>
              <a:ext uri="{FF2B5EF4-FFF2-40B4-BE49-F238E27FC236}">
                <a16:creationId xmlns:a16="http://schemas.microsoft.com/office/drawing/2014/main" id="{7F7457A0-EB19-7720-05B8-7DAC5D8958FF}"/>
              </a:ext>
            </a:extLst>
          </p:cNvPr>
          <p:cNvSpPr/>
          <p:nvPr/>
        </p:nvSpPr>
        <p:spPr>
          <a:xfrm>
            <a:off x="679450" y="1410970"/>
            <a:ext cx="838200" cy="52705"/>
          </a:xfrm>
          <a:custGeom>
            <a:avLst/>
            <a:gdLst/>
            <a:ahLst/>
            <a:cxnLst/>
            <a:rect l="l" t="t" r="r" b="b"/>
            <a:pathLst>
              <a:path w="838200" h="52705">
                <a:moveTo>
                  <a:pt x="0" y="52354"/>
                </a:moveTo>
                <a:lnTo>
                  <a:pt x="0" y="0"/>
                </a:lnTo>
                <a:lnTo>
                  <a:pt x="837670" y="0"/>
                </a:lnTo>
                <a:lnTo>
                  <a:pt x="837670" y="52354"/>
                </a:lnTo>
                <a:lnTo>
                  <a:pt x="0" y="52354"/>
                </a:lnTo>
                <a:close/>
              </a:path>
            </a:pathLst>
          </a:custGeom>
          <a:solidFill>
            <a:srgbClr val="2A2C65">
              <a:alpha val="50000"/>
            </a:srgbClr>
          </a:solidFill>
        </p:spPr>
        <p:txBody>
          <a:bodyPr wrap="square" lIns="0" tIns="0" rIns="0" bIns="0" rtlCol="0"/>
          <a:lstStyle/>
          <a:p>
            <a:endParaRPr dirty="0">
              <a:highlight>
                <a:srgbClr val="2A2C65"/>
              </a:highlight>
              <a:latin typeface="Lato" panose="020F0502020204030203" pitchFamily="34" charset="0"/>
              <a:ea typeface="Lato" panose="020F0502020204030203" pitchFamily="34" charset="0"/>
              <a:cs typeface="Lato" panose="020F0502020204030203" pitchFamily="34" charset="0"/>
            </a:endParaRPr>
          </a:p>
        </p:txBody>
      </p:sp>
      <p:sp>
        <p:nvSpPr>
          <p:cNvPr id="15" name="object 6">
            <a:extLst>
              <a:ext uri="{FF2B5EF4-FFF2-40B4-BE49-F238E27FC236}">
                <a16:creationId xmlns:a16="http://schemas.microsoft.com/office/drawing/2014/main" id="{942860F0-9B84-31E4-F5F3-6C725D84A713}"/>
              </a:ext>
            </a:extLst>
          </p:cNvPr>
          <p:cNvSpPr txBox="1"/>
          <p:nvPr/>
        </p:nvSpPr>
        <p:spPr>
          <a:xfrm>
            <a:off x="10041090" y="1557587"/>
            <a:ext cx="8936678" cy="10271466"/>
          </a:xfrm>
          <a:prstGeom prst="rect">
            <a:avLst/>
          </a:prstGeom>
        </p:spPr>
        <p:txBody>
          <a:bodyPr vert="horz" wrap="square" lIns="0" tIns="17145" rIns="0" bIns="0" rtlCol="0" anchor="t">
            <a:spAutoFit/>
          </a:bodyPr>
          <a:lstStyle/>
          <a:p>
            <a:pPr marL="0" marR="0" indent="0" algn="l">
              <a:lnSpc>
                <a:spcPct val="119000"/>
              </a:lnSpc>
              <a:spcBef>
                <a:spcPts val="0"/>
              </a:spcBef>
              <a:spcAft>
                <a:spcPts val="600"/>
              </a:spcAft>
            </a:pPr>
            <a:r>
              <a:rPr lang="en-US" b="1" kern="1400" dirty="0">
                <a:solidFill>
                  <a:srgbClr val="000000"/>
                </a:solidFill>
                <a:latin typeface="Lato" panose="020F0502020204030203" pitchFamily="34" charset="0"/>
                <a:ea typeface="Lato" panose="020F0502020204030203" pitchFamily="34" charset="0"/>
                <a:cs typeface="Lato" panose="020F0502020204030203" pitchFamily="34" charset="0"/>
              </a:rPr>
              <a:t>Drop off and Collection:</a:t>
            </a:r>
          </a:p>
          <a:p>
            <a:pPr marL="0" marR="0" indent="0" algn="l">
              <a:lnSpc>
                <a:spcPct val="119000"/>
              </a:lnSpc>
              <a:spcBef>
                <a:spcPts val="0"/>
              </a:spcBef>
              <a:spcAft>
                <a:spcPts val="600"/>
              </a:spcAft>
            </a:pPr>
            <a:r>
              <a:rPr lang="en-US" sz="1800" kern="1400" dirty="0">
                <a:ln>
                  <a:noFill/>
                </a:ln>
                <a:solidFill>
                  <a:srgbClr val="000000"/>
                </a:solidFill>
                <a:effectLst/>
                <a:latin typeface="Lato" panose="020F0502020204030203" pitchFamily="34" charset="0"/>
                <a:ea typeface="Lato" panose="020F0502020204030203" pitchFamily="34" charset="0"/>
                <a:cs typeface="Lato" panose="020F0502020204030203" pitchFamily="34" charset="0"/>
              </a:rPr>
              <a:t>Please ensure your child is in school on time each day. Our doors open at 8.30am. Collection is from the classrooms at 3.20pm (2.30pm on Fridays).  </a:t>
            </a:r>
          </a:p>
          <a:p>
            <a:pPr marL="0" marR="0" indent="0" algn="l">
              <a:lnSpc>
                <a:spcPct val="119000"/>
              </a:lnSpc>
              <a:spcBef>
                <a:spcPts val="0"/>
              </a:spcBef>
              <a:spcAft>
                <a:spcPts val="600"/>
              </a:spcAft>
            </a:pPr>
            <a:r>
              <a:rPr lang="en-GB" b="1" kern="1400" dirty="0">
                <a:solidFill>
                  <a:srgbClr val="000000"/>
                </a:solidFill>
                <a:latin typeface="Lato" panose="020F0502020204030203" pitchFamily="34" charset="0"/>
                <a:ea typeface="Lato" panose="020F0502020204030203" pitchFamily="34" charset="0"/>
                <a:cs typeface="Lato" panose="020F0502020204030203" pitchFamily="34" charset="0"/>
              </a:rPr>
              <a:t>Pre-Ordering School Dinners: </a:t>
            </a:r>
          </a:p>
          <a:p>
            <a:pPr marL="0" marR="0" indent="0" algn="l">
              <a:lnSpc>
                <a:spcPct val="119000"/>
              </a:lnSpc>
              <a:spcBef>
                <a:spcPts val="0"/>
              </a:spcBef>
              <a:spcAft>
                <a:spcPts val="600"/>
              </a:spcAft>
            </a:pPr>
            <a:r>
              <a:rPr lang="en-US" sz="1800" b="1" kern="1400" dirty="0">
                <a:ln>
                  <a:noFill/>
                </a:ln>
                <a:solidFill>
                  <a:srgbClr val="000000"/>
                </a:solidFill>
                <a:effectLst/>
                <a:latin typeface="Lato" panose="020F0502020204030203" pitchFamily="34" charset="0"/>
                <a:ea typeface="Lato" panose="020F0502020204030203" pitchFamily="34" charset="0"/>
                <a:cs typeface="Lato" panose="020F0502020204030203" pitchFamily="34" charset="0"/>
              </a:rPr>
              <a:t>All Reception aged children are entitled to a free school meal provided by the school.  </a:t>
            </a:r>
            <a:r>
              <a:rPr lang="en-US" sz="1800" kern="1400" dirty="0">
                <a:ln>
                  <a:noFill/>
                </a:ln>
                <a:solidFill>
                  <a:srgbClr val="000000"/>
                </a:solidFill>
                <a:effectLst/>
                <a:latin typeface="Lato" panose="020F0502020204030203" pitchFamily="34" charset="0"/>
                <a:ea typeface="Lato" panose="020F0502020204030203" pitchFamily="34" charset="0"/>
                <a:cs typeface="Lato" panose="020F0502020204030203" pitchFamily="34" charset="0"/>
              </a:rPr>
              <a:t>Please order your child’s meals via parent pay so that you can ensure they get a lunch that they will like. </a:t>
            </a:r>
          </a:p>
          <a:p>
            <a:pPr>
              <a:lnSpc>
                <a:spcPct val="119000"/>
              </a:lnSpc>
              <a:spcAft>
                <a:spcPts val="600"/>
              </a:spcAft>
            </a:pPr>
            <a:r>
              <a:rPr lang="en-GB" b="1" kern="1400" dirty="0">
                <a:solidFill>
                  <a:srgbClr val="000000"/>
                </a:solidFill>
                <a:latin typeface="Lato"/>
                <a:ea typeface="Lato"/>
                <a:cs typeface="Lato"/>
              </a:rPr>
              <a:t>Seesaw: </a:t>
            </a:r>
            <a:r>
              <a:rPr lang="en-US" kern="1400" dirty="0">
                <a:solidFill>
                  <a:srgbClr val="000000"/>
                </a:solidFill>
                <a:latin typeface="Lato"/>
                <a:ea typeface="Lato"/>
                <a:cs typeface="Lato"/>
              </a:rPr>
              <a:t>Teachers will post photos, videos and notes of what we get up to in school on Seesaw. We will also share regular messages and information with you. Please download the Seesaw app and check this regularly. We encourage parents to like and comment on posts to find out more. Please also use your child's log in to allow you to post your own photos and videos from home. We will also share ideas for activities you can do at home.</a:t>
            </a:r>
          </a:p>
          <a:p>
            <a:pPr>
              <a:lnSpc>
                <a:spcPct val="119000"/>
              </a:lnSpc>
              <a:spcAft>
                <a:spcPts val="600"/>
              </a:spcAft>
            </a:pPr>
            <a:r>
              <a:rPr lang="en-GB" b="1" dirty="0">
                <a:solidFill>
                  <a:srgbClr val="000000"/>
                </a:solidFill>
                <a:latin typeface="Calibri"/>
                <a:ea typeface="Calibri"/>
                <a:cs typeface="Calibri"/>
              </a:rPr>
              <a:t>Books and Reading: </a:t>
            </a:r>
            <a:r>
              <a:rPr lang="en-GB" dirty="0">
                <a:solidFill>
                  <a:srgbClr val="000000"/>
                </a:solidFill>
                <a:latin typeface="Calibri"/>
                <a:ea typeface="Calibri"/>
                <a:cs typeface="Calibri"/>
              </a:rPr>
              <a:t>Please t</a:t>
            </a:r>
            <a:r>
              <a:rPr lang="en-US" dirty="0" err="1">
                <a:solidFill>
                  <a:srgbClr val="000000"/>
                </a:solidFill>
                <a:latin typeface="Calibri"/>
                <a:ea typeface="Calibri"/>
                <a:cs typeface="Calibri"/>
              </a:rPr>
              <a:t>ake</a:t>
            </a:r>
            <a:r>
              <a:rPr lang="en-US" dirty="0">
                <a:solidFill>
                  <a:srgbClr val="000000"/>
                </a:solidFill>
                <a:latin typeface="Calibri"/>
                <a:ea typeface="Calibri"/>
                <a:cs typeface="Calibri"/>
              </a:rPr>
              <a:t> time to read books daily. Bring your child’s book bag to school everyday. School reading books will be changed weekly.  Please record when you have read in your child's reading diary to achieve reading nights – it is recommended to read at least 5 nights per week. </a:t>
            </a:r>
            <a:endParaRPr lang="en-US" dirty="0"/>
          </a:p>
          <a:p>
            <a:pPr>
              <a:lnSpc>
                <a:spcPct val="119000"/>
              </a:lnSpc>
              <a:spcAft>
                <a:spcPts val="600"/>
              </a:spcAft>
            </a:pPr>
            <a:r>
              <a:rPr lang="en-US" b="1" kern="1400" dirty="0">
                <a:solidFill>
                  <a:srgbClr val="000000"/>
                </a:solidFill>
                <a:latin typeface="Lato"/>
                <a:ea typeface="Lato"/>
                <a:cs typeface="Lato"/>
              </a:rPr>
              <a:t>Lost property: </a:t>
            </a:r>
            <a:r>
              <a:rPr lang="en-US" kern="1400" dirty="0">
                <a:solidFill>
                  <a:srgbClr val="000000"/>
                </a:solidFill>
                <a:latin typeface="Lato"/>
                <a:ea typeface="Lato"/>
                <a:cs typeface="Lato"/>
              </a:rPr>
              <a:t>Please name all of your child’s things to help us to keep them safe. If they have lost items please speak to your class teacher. </a:t>
            </a:r>
          </a:p>
          <a:p>
            <a:pPr>
              <a:lnSpc>
                <a:spcPct val="119000"/>
              </a:lnSpc>
              <a:spcAft>
                <a:spcPts val="600"/>
              </a:spcAft>
            </a:pPr>
            <a:r>
              <a:rPr lang="en-US" b="1" kern="1400" dirty="0">
                <a:solidFill>
                  <a:srgbClr val="000000"/>
                </a:solidFill>
                <a:latin typeface="Lato" panose="020F0502020204030203" pitchFamily="34" charset="0"/>
                <a:ea typeface="Lato" panose="020F0502020204030203" pitchFamily="34" charset="0"/>
                <a:cs typeface="Lato" panose="020F0502020204030203" pitchFamily="34" charset="0"/>
              </a:rPr>
              <a:t>Items to bring to school: </a:t>
            </a:r>
            <a:r>
              <a:rPr lang="en-US" kern="1400" dirty="0">
                <a:solidFill>
                  <a:srgbClr val="000000"/>
                </a:solidFill>
                <a:latin typeface="Lato" panose="020F0502020204030203" pitchFamily="34" charset="0"/>
                <a:ea typeface="Lato" panose="020F0502020204030203" pitchFamily="34" charset="0"/>
                <a:cs typeface="Lato" panose="020F0502020204030203" pitchFamily="34" charset="0"/>
              </a:rPr>
              <a:t>Book bag, water bottle, waterproof coat, wellies (during cold and wet weather) and a spare change of clothes to leave on their peg in school. </a:t>
            </a:r>
          </a:p>
          <a:p>
            <a:pPr>
              <a:lnSpc>
                <a:spcPct val="119000"/>
              </a:lnSpc>
              <a:spcAft>
                <a:spcPts val="600"/>
              </a:spcAft>
            </a:pPr>
            <a:r>
              <a:rPr lang="en-GB" b="1" kern="1400" dirty="0">
                <a:solidFill>
                  <a:srgbClr val="000000"/>
                </a:solidFill>
                <a:latin typeface="Lato"/>
                <a:ea typeface="Lato"/>
                <a:cs typeface="Lato"/>
              </a:rPr>
              <a:t>PE: </a:t>
            </a:r>
            <a:r>
              <a:rPr lang="en-US" sz="1800" kern="1400" dirty="0">
                <a:ln>
                  <a:noFill/>
                </a:ln>
                <a:solidFill>
                  <a:srgbClr val="000000"/>
                </a:solidFill>
                <a:effectLst/>
                <a:latin typeface="Lato"/>
                <a:ea typeface="Lato"/>
                <a:cs typeface="Lato"/>
              </a:rPr>
              <a:t>Children should come to school wearing their PE kit on PE </a:t>
            </a:r>
            <a:r>
              <a:rPr lang="en-US" kern="1400" dirty="0">
                <a:solidFill>
                  <a:srgbClr val="000000"/>
                </a:solidFill>
                <a:latin typeface="Lato"/>
                <a:ea typeface="Lato"/>
                <a:cs typeface="Lato"/>
              </a:rPr>
              <a:t>days- </a:t>
            </a:r>
          </a:p>
          <a:p>
            <a:pPr>
              <a:lnSpc>
                <a:spcPct val="119000"/>
              </a:lnSpc>
              <a:spcAft>
                <a:spcPts val="600"/>
              </a:spcAft>
            </a:pPr>
            <a:r>
              <a:rPr lang="en-US" b="1" kern="1400" dirty="0">
                <a:solidFill>
                  <a:srgbClr val="000000"/>
                </a:solidFill>
                <a:latin typeface="Lato"/>
                <a:ea typeface="Lato"/>
                <a:cs typeface="Lato"/>
              </a:rPr>
              <a:t>Tuesdays – R Carle</a:t>
            </a:r>
            <a:endParaRPr lang="en-US" dirty="0">
              <a:solidFill>
                <a:srgbClr val="2A2C65"/>
              </a:solidFill>
              <a:latin typeface="Arial" panose="020B0604020202020204"/>
              <a:ea typeface="Lato"/>
              <a:cs typeface="Arial" panose="020B0604020202020204"/>
            </a:endParaRPr>
          </a:p>
          <a:p>
            <a:pPr>
              <a:lnSpc>
                <a:spcPct val="119000"/>
              </a:lnSpc>
              <a:spcAft>
                <a:spcPts val="600"/>
              </a:spcAft>
            </a:pPr>
            <a:r>
              <a:rPr lang="en-US" b="1" kern="1400" dirty="0">
                <a:solidFill>
                  <a:srgbClr val="000000"/>
                </a:solidFill>
                <a:latin typeface="Lato"/>
                <a:ea typeface="Lato"/>
                <a:cs typeface="Lato"/>
              </a:rPr>
              <a:t>Thursdays- R Donaldson  </a:t>
            </a:r>
            <a:endParaRPr lang="en-US" dirty="0">
              <a:cs typeface="Arial"/>
            </a:endParaRPr>
          </a:p>
          <a:p>
            <a:pPr>
              <a:lnSpc>
                <a:spcPct val="119000"/>
              </a:lnSpc>
              <a:spcAft>
                <a:spcPts val="600"/>
              </a:spcAft>
            </a:pPr>
            <a:r>
              <a:rPr lang="en-US" sz="1800" kern="1400" dirty="0">
                <a:ln>
                  <a:noFill/>
                </a:ln>
                <a:solidFill>
                  <a:srgbClr val="000000"/>
                </a:solidFill>
                <a:effectLst/>
                <a:latin typeface="Lato"/>
                <a:ea typeface="Lato"/>
                <a:cs typeface="Lato"/>
              </a:rPr>
              <a:t>PE lessons may be indoors or outdoors so please ensure they have suitable shoes and warm clothes. Please follow the school guidelines for PE kits: </a:t>
            </a:r>
            <a:r>
              <a:rPr lang="en-US" kern="1400" dirty="0">
                <a:solidFill>
                  <a:srgbClr val="000000"/>
                </a:solidFill>
                <a:latin typeface="Lato"/>
                <a:ea typeface="Lato"/>
                <a:cs typeface="Lato"/>
              </a:rPr>
              <a:t>navy </a:t>
            </a:r>
            <a:r>
              <a:rPr lang="en-US" sz="1800" kern="1400" dirty="0">
                <a:ln>
                  <a:noFill/>
                </a:ln>
                <a:solidFill>
                  <a:srgbClr val="000000"/>
                </a:solidFill>
                <a:effectLst/>
                <a:latin typeface="Lato"/>
                <a:ea typeface="Lato"/>
                <a:cs typeface="Lato"/>
              </a:rPr>
              <a:t>tracksuit bottoms,</a:t>
            </a:r>
            <a:r>
              <a:rPr lang="en-US" kern="1400" dirty="0">
                <a:solidFill>
                  <a:srgbClr val="000000"/>
                </a:solidFill>
                <a:latin typeface="Lato"/>
                <a:ea typeface="Lato"/>
                <a:cs typeface="Lato"/>
              </a:rPr>
              <a:t> navy </a:t>
            </a:r>
            <a:r>
              <a:rPr lang="en-US" sz="1800" kern="1400" dirty="0">
                <a:ln>
                  <a:noFill/>
                </a:ln>
                <a:solidFill>
                  <a:srgbClr val="000000"/>
                </a:solidFill>
                <a:effectLst/>
                <a:latin typeface="Lato"/>
                <a:ea typeface="Lato"/>
                <a:cs typeface="Lato"/>
              </a:rPr>
              <a:t>jumpers</a:t>
            </a:r>
            <a:r>
              <a:rPr lang="en-US" kern="1400" dirty="0">
                <a:solidFill>
                  <a:srgbClr val="000000"/>
                </a:solidFill>
                <a:latin typeface="Lato"/>
                <a:ea typeface="Lato"/>
                <a:cs typeface="Lato"/>
              </a:rPr>
              <a:t>/jackets</a:t>
            </a:r>
            <a:r>
              <a:rPr lang="en-US" sz="1800" kern="1400" dirty="0">
                <a:ln>
                  <a:noFill/>
                </a:ln>
                <a:solidFill>
                  <a:srgbClr val="000000"/>
                </a:solidFill>
                <a:effectLst/>
                <a:latin typeface="Lato"/>
                <a:ea typeface="Lato"/>
                <a:cs typeface="Lato"/>
              </a:rPr>
              <a:t> and white t-shirts. </a:t>
            </a:r>
          </a:p>
          <a:p>
            <a:pPr>
              <a:lnSpc>
                <a:spcPct val="119000"/>
              </a:lnSpc>
              <a:spcAft>
                <a:spcPts val="600"/>
              </a:spcAft>
            </a:pPr>
            <a:endParaRPr lang="en-US" sz="1800" kern="1400" dirty="0">
              <a:ln>
                <a:noFill/>
              </a:ln>
              <a:solidFill>
                <a:srgbClr val="000000"/>
              </a:solidFill>
              <a:effectLst/>
              <a:latin typeface="Calibri" panose="020F0502020204030204" pitchFamily="34" charset="0"/>
            </a:endParaRPr>
          </a:p>
          <a:p>
            <a:pPr marL="12700">
              <a:lnSpc>
                <a:spcPct val="150000"/>
              </a:lnSpc>
              <a:spcBef>
                <a:spcPts val="135"/>
              </a:spcBef>
            </a:pPr>
            <a:r>
              <a:rPr lang="en-GB" sz="1700" dirty="0">
                <a:latin typeface="Lato" panose="020F0502020204030203" pitchFamily="34" charset="0"/>
                <a:ea typeface="Lato" panose="020F0502020204030203" pitchFamily="34" charset="0"/>
                <a:cs typeface="Lato" panose="020F0502020204030203" pitchFamily="34" charset="0"/>
              </a:rPr>
              <a:t>.</a:t>
            </a:r>
            <a:endParaRPr sz="1700" dirty="0">
              <a:solidFill>
                <a:srgbClr val="2A2C65"/>
              </a:solidFill>
              <a:latin typeface="Lato" panose="020F0502020204030203"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2111408863"/>
      </p:ext>
    </p:extLst>
  </p:cSld>
  <p:clrMapOvr>
    <a:masterClrMapping/>
  </p:clrMapOvr>
</p:sld>
</file>

<file path=ppt/theme/theme1.xml><?xml version="1.0" encoding="utf-8"?>
<a:theme xmlns:a="http://schemas.openxmlformats.org/drawingml/2006/main" name="1_Office Theme">
  <a:themeElements>
    <a:clrScheme name="PKAT">
      <a:dk1>
        <a:srgbClr val="2A2C65"/>
      </a:dk1>
      <a:lt1>
        <a:srgbClr val="FFFFFF"/>
      </a:lt1>
      <a:dk2>
        <a:srgbClr val="44546A"/>
      </a:dk2>
      <a:lt2>
        <a:srgbClr val="E7E6E6"/>
      </a:lt2>
      <a:accent1>
        <a:srgbClr val="00592A"/>
      </a:accent1>
      <a:accent2>
        <a:srgbClr val="E1791D"/>
      </a:accent2>
      <a:accent3>
        <a:srgbClr val="A31A6D"/>
      </a:accent3>
      <a:accent4>
        <a:srgbClr val="C0162C"/>
      </a:accent4>
      <a:accent5>
        <a:srgbClr val="E1791D"/>
      </a:accent5>
      <a:accent6>
        <a:srgbClr val="70AD47"/>
      </a:accent6>
      <a:hlink>
        <a:srgbClr val="2A2B65"/>
      </a:hlink>
      <a:folHlink>
        <a:srgbClr val="A31A6D"/>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BBD983BC7031D43A9B316B3EE7E1C49" ma:contentTypeVersion="15" ma:contentTypeDescription="Create a new document." ma:contentTypeScope="" ma:versionID="e74240d12bb1476dd1ab71f5786af6cb">
  <xsd:schema xmlns:xsd="http://www.w3.org/2001/XMLSchema" xmlns:xs="http://www.w3.org/2001/XMLSchema" xmlns:p="http://schemas.microsoft.com/office/2006/metadata/properties" xmlns:ns2="1884bc77-6208-46bc-8ca1-f8e0ebd7cfa8" xmlns:ns3="fe9c093d-aa41-478f-be6b-e7e20e8ebaed" targetNamespace="http://schemas.microsoft.com/office/2006/metadata/properties" ma:root="true" ma:fieldsID="82304504c279b1b08b46c746f487d42f" ns2:_="" ns3:_="">
    <xsd:import namespace="1884bc77-6208-46bc-8ca1-f8e0ebd7cfa8"/>
    <xsd:import namespace="fe9c093d-aa41-478f-be6b-e7e20e8ebaed"/>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84bc77-6208-46bc-8ca1-f8e0ebd7cf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f46434c4-145a-47ed-8d61-0146e708eabd"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e9c093d-aa41-478f-be6b-e7e20e8ebaed"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a7224fc3-dce8-45ae-85db-2a0c4baabf4f}" ma:internalName="TaxCatchAll" ma:showField="CatchAllData" ma:web="fe9c093d-aa41-478f-be6b-e7e20e8ebaed">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fe9c093d-aa41-478f-be6b-e7e20e8ebaed" xsi:nil="true"/>
    <lcf76f155ced4ddcb4097134ff3c332f xmlns="1884bc77-6208-46bc-8ca1-f8e0ebd7cfa8">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B4D3E14-D3BC-41F3-9DC7-1D49F747FD5F}">
  <ds:schemaRefs>
    <ds:schemaRef ds:uri="http://schemas.microsoft.com/office/2006/metadata/contentType"/>
    <ds:schemaRef ds:uri="http://schemas.microsoft.com/office/2006/metadata/properties/metaAttributes"/>
    <ds:schemaRef ds:uri="http://www.w3.org/2000/xmlns/"/>
    <ds:schemaRef ds:uri="http://www.w3.org/2001/XMLSchema"/>
    <ds:schemaRef ds:uri="1884bc77-6208-46bc-8ca1-f8e0ebd7cfa8"/>
    <ds:schemaRef ds:uri="fe9c093d-aa41-478f-be6b-e7e20e8ebaed"/>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92F18CE-0664-4747-9A36-DB6272ADADB8}">
  <ds:schemaRefs>
    <ds:schemaRef ds:uri="http://schemas.microsoft.com/office/2006/metadata/properties"/>
    <ds:schemaRef ds:uri="http://www.w3.org/2000/xmlns/"/>
    <ds:schemaRef ds:uri="fe9c093d-aa41-478f-be6b-e7e20e8ebaed"/>
    <ds:schemaRef ds:uri="http://www.w3.org/2001/XMLSchema-instance"/>
    <ds:schemaRef ds:uri="1884bc77-6208-46bc-8ca1-f8e0ebd7cfa8"/>
    <ds:schemaRef ds:uri="http://schemas.microsoft.com/office/infopath/2007/PartnerControls"/>
  </ds:schemaRefs>
</ds:datastoreItem>
</file>

<file path=customXml/itemProps3.xml><?xml version="1.0" encoding="utf-8"?>
<ds:datastoreItem xmlns:ds="http://schemas.openxmlformats.org/officeDocument/2006/customXml" ds:itemID="{C2D7F81D-E11B-4FAC-BEDD-7BD5D47E039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734</TotalTime>
  <Words>697</Words>
  <Application>Microsoft Office PowerPoint</Application>
  <PresentationFormat>Custom</PresentationFormat>
  <Paragraphs>31</Paragraphs>
  <Slides>2</Slides>
  <Notes>2</Notes>
  <HiddenSlides>0</HiddenSlides>
  <MMClips>0</MMClips>
  <ScaleCrop>false</ScaleCrop>
  <HeadingPairs>
    <vt:vector size="4" baseType="variant">
      <vt:variant>
        <vt:lpstr>Theme</vt:lpstr>
      </vt:variant>
      <vt:variant>
        <vt:i4>2</vt:i4>
      </vt:variant>
      <vt:variant>
        <vt:lpstr>Slide Titles</vt:lpstr>
      </vt:variant>
      <vt:variant>
        <vt:i4>2</vt:i4>
      </vt:variant>
    </vt:vector>
  </HeadingPairs>
  <TitlesOfParts>
    <vt:vector size="4" baseType="lpstr">
      <vt:lpstr>1_Office Theme</vt:lpstr>
      <vt:lpstr>Simple Light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Here’s a Bold Headline.</dc:title>
  <dc:creator>Matthew DEERE</dc:creator>
  <cp:lastModifiedBy>Natalie OXER</cp:lastModifiedBy>
  <cp:revision>180</cp:revision>
  <dcterms:created xsi:type="dcterms:W3CDTF">2021-06-07T11:40:55Z</dcterms:created>
  <dcterms:modified xsi:type="dcterms:W3CDTF">2025-12-19T11:18:49Z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0x0101005BBD983BC7031D43A9B316B3EE7E1C49</vt:lpwstr>
  </property>
  <property fmtid="{D5CDD505-2E9C-101B-9397-08002B2CF9AE}" pid="3" name="MediaServiceImageTags">
    <vt:lpwstr/>
  </property>
</Properties>
</file>