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82" r:id="rId4"/>
    <p:sldMasterId id="2147483794" r:id="rId5"/>
  </p:sldMasterIdLst>
  <p:notesMasterIdLst>
    <p:notesMasterId r:id="rId8"/>
  </p:notesMasterIdLst>
  <p:sldIdLst>
    <p:sldId id="261" r:id="rId6"/>
    <p:sldId id="264" r:id="rId7"/>
  </p:sldIdLst>
  <p:sldSz cx="20104100" cy="11309350"/>
  <p:notesSz cx="20104100" cy="113093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2A2C65"/>
    <a:srgbClr val="E17A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5" dt="2026-09-24T13:45:22.825"/>
    <p1510:client id="{015A2B48-0CC2-75FC-9043-19A017AB07B6}" v="8" dt="2026-09-24T13:44:14.277"/>
    <p1510:client id="{31D38861-5103-46E2-82E5-3BCF393C4C15}" v="2" dt="2026-09-24T15:30:37.594"/>
    <p1510:client id="{FA4F813F-F644-85C9-0AAB-795D31F1DC41}" v="540" dt="2026-09-24T15:33:49.729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bira Pardhan" userId="S::spardhan@tpa.keystrust.org::4c95512e-ccf2-4524-891e-fb2ac38b6f4e" providerId="AD" clId="Web-{015A2B48-0CC2-75FC-9043-19A017AB07B6}"/>
    <pc:docChg chg="modSld">
      <pc:chgData name="Sabira Pardhan" userId="S::spardhan@tpa.keystrust.org::4c95512e-ccf2-4524-891e-fb2ac38b6f4e" providerId="AD" clId="Web-{015A2B48-0CC2-75FC-9043-19A017AB07B6}" dt="2026-09-24T13:44:09.011" v="2" actId="20577"/>
      <pc:docMkLst>
        <pc:docMk/>
      </pc:docMkLst>
      <pc:sldChg chg="modSp">
        <pc:chgData name="Sabira Pardhan" userId="S::spardhan@tpa.keystrust.org::4c95512e-ccf2-4524-891e-fb2ac38b6f4e" providerId="AD" clId="Web-{015A2B48-0CC2-75FC-9043-19A017AB07B6}" dt="2026-09-24T13:44:09.011" v="2" actId="20577"/>
        <pc:sldMkLst>
          <pc:docMk/>
          <pc:sldMk cId="2182333825" sldId="261"/>
        </pc:sldMkLst>
        <pc:spChg chg="mod">
          <ac:chgData name="Sabira Pardhan" userId="S::spardhan@tpa.keystrust.org::4c95512e-ccf2-4524-891e-fb2ac38b6f4e" providerId="AD" clId="Web-{015A2B48-0CC2-75FC-9043-19A017AB07B6}" dt="2026-09-24T13:44:09.011" v="2" actId="20577"/>
          <ac:spMkLst>
            <pc:docMk/>
            <pc:sldMk cId="2182333825" sldId="261"/>
            <ac:spMk id="55" creationId="{00000000-0000-0000-0000-000000000000}"/>
          </ac:spMkLst>
        </pc:spChg>
      </pc:sldChg>
    </pc:docChg>
  </pc:docChgLst>
  <pc:docChgLst>
    <pc:chgData name="Rebecca SACKEY-MENSAH ADDO" userId="d6c55dee-357f-4457-8877-cf0a1b128163" providerId="ADAL" clId="{3526B138-5FA4-49CD-8DB7-44E9BC3A5B07}"/>
    <pc:docChg chg="modSld">
      <pc:chgData name="Rebecca SACKEY-MENSAH ADDO" userId="d6c55dee-357f-4457-8877-cf0a1b128163" providerId="ADAL" clId="{3526B138-5FA4-49CD-8DB7-44E9BC3A5B07}" dt="2026-09-24T15:30:37.593" v="1" actId="255"/>
      <pc:docMkLst>
        <pc:docMk/>
      </pc:docMkLst>
      <pc:sldChg chg="modSp mod">
        <pc:chgData name="Rebecca SACKEY-MENSAH ADDO" userId="d6c55dee-357f-4457-8877-cf0a1b128163" providerId="ADAL" clId="{3526B138-5FA4-49CD-8DB7-44E9BC3A5B07}" dt="2026-09-24T15:30:37.593" v="1" actId="255"/>
        <pc:sldMkLst>
          <pc:docMk/>
          <pc:sldMk cId="2111408863" sldId="264"/>
        </pc:sldMkLst>
        <pc:spChg chg="mod">
          <ac:chgData name="Rebecca SACKEY-MENSAH ADDO" userId="d6c55dee-357f-4457-8877-cf0a1b128163" providerId="ADAL" clId="{3526B138-5FA4-49CD-8DB7-44E9BC3A5B07}" dt="2026-09-24T15:30:37.593" v="1" actId="255"/>
          <ac:spMkLst>
            <pc:docMk/>
            <pc:sldMk cId="2111408863" sldId="264"/>
            <ac:spMk id="10" creationId="{86F5CB66-924B-0B01-31CD-0A3347EB39BA}"/>
          </ac:spMkLst>
        </pc:spChg>
      </pc:sldChg>
    </pc:docChg>
  </pc:docChgLst>
  <pc:docChgLst>
    <pc:chgData name="Sonia ASKHER" userId="S::saskher@tpa.keystrust.org::54de4181-403a-4338-9fd4-406224cb791e" providerId="AD" clId="Web-{FA4F813F-F644-85C9-0AAB-795D31F1DC41}"/>
    <pc:docChg chg="modSld">
      <pc:chgData name="Sonia ASKHER" userId="S::saskher@tpa.keystrust.org::54de4181-403a-4338-9fd4-406224cb791e" providerId="AD" clId="Web-{FA4F813F-F644-85C9-0AAB-795D31F1DC41}" dt="2026-09-24T15:33:47.541" v="232" actId="20577"/>
      <pc:docMkLst>
        <pc:docMk/>
      </pc:docMkLst>
      <pc:sldChg chg="modSp">
        <pc:chgData name="Sonia ASKHER" userId="S::saskher@tpa.keystrust.org::54de4181-403a-4338-9fd4-406224cb791e" providerId="AD" clId="Web-{FA4F813F-F644-85C9-0AAB-795D31F1DC41}" dt="2026-09-24T15:33:47.541" v="232" actId="20577"/>
        <pc:sldMkLst>
          <pc:docMk/>
          <pc:sldMk cId="2111408863" sldId="264"/>
        </pc:sldMkLst>
        <pc:spChg chg="mod">
          <ac:chgData name="Sonia ASKHER" userId="S::saskher@tpa.keystrust.org::54de4181-403a-4338-9fd4-406224cb791e" providerId="AD" clId="Web-{FA4F813F-F644-85C9-0AAB-795D31F1DC41}" dt="2026-09-24T15:33:47.541" v="232" actId="20577"/>
          <ac:spMkLst>
            <pc:docMk/>
            <pc:sldMk cId="2111408863" sldId="264"/>
            <ac:spMk id="3" creationId="{2341A9E4-482D-87B0-1D80-477F3D11EF6E}"/>
          </ac:spMkLst>
        </pc:spChg>
        <pc:spChg chg="mod">
          <ac:chgData name="Sonia ASKHER" userId="S::saskher@tpa.keystrust.org::54de4181-403a-4338-9fd4-406224cb791e" providerId="AD" clId="Web-{FA4F813F-F644-85C9-0AAB-795D31F1DC41}" dt="2026-09-24T15:32:08.802" v="127" actId="14100"/>
          <ac:spMkLst>
            <pc:docMk/>
            <pc:sldMk cId="2111408863" sldId="264"/>
            <ac:spMk id="10" creationId="{86F5CB66-924B-0B01-31CD-0A3347EB39BA}"/>
          </ac:spMkLst>
        </pc:spChg>
      </pc:sldChg>
    </pc:docChg>
  </pc:docChgLst>
  <pc:docChgLst>
    <pc:chgData name="Sabira Pardhan" userId="S::spardhan@tpa.keystrust.org::4c95512e-ccf2-4524-891e-fb2ac38b6f4e" providerId="AD" clId="Web-{00000000-0000-0000-0000-000000000000}"/>
    <pc:docChg chg="delSld modSld">
      <pc:chgData name="Sabira Pardhan" userId="S::spardhan@tpa.keystrust.org::4c95512e-ccf2-4524-891e-fb2ac38b6f4e" providerId="AD" clId="Web-{00000000-0000-0000-0000-000000000000}" dt="2026-09-24T13:45:22.825" v="1"/>
      <pc:docMkLst>
        <pc:docMk/>
      </pc:docMkLst>
      <pc:sldChg chg="modSp">
        <pc:chgData name="Sabira Pardhan" userId="S::spardhan@tpa.keystrust.org::4c95512e-ccf2-4524-891e-fb2ac38b6f4e" providerId="AD" clId="Web-{00000000-0000-0000-0000-000000000000}" dt="2026-09-24T13:44:50.182" v="0" actId="20577"/>
        <pc:sldMkLst>
          <pc:docMk/>
          <pc:sldMk cId="2111408863" sldId="264"/>
        </pc:sldMkLst>
        <pc:spChg chg="mod">
          <ac:chgData name="Sabira Pardhan" userId="S::spardhan@tpa.keystrust.org::4c95512e-ccf2-4524-891e-fb2ac38b6f4e" providerId="AD" clId="Web-{00000000-0000-0000-0000-000000000000}" dt="2026-09-24T13:44:50.182" v="0" actId="20577"/>
          <ac:spMkLst>
            <pc:docMk/>
            <pc:sldMk cId="2111408863" sldId="264"/>
            <ac:spMk id="8" creationId="{99D7EA3F-EF74-FF60-8F82-72564B6D6376}"/>
          </ac:spMkLst>
        </pc:spChg>
      </pc:sldChg>
      <pc:sldChg chg="del">
        <pc:chgData name="Sabira Pardhan" userId="S::spardhan@tpa.keystrust.org::4c95512e-ccf2-4524-891e-fb2ac38b6f4e" providerId="AD" clId="Web-{00000000-0000-0000-0000-000000000000}" dt="2026-09-24T13:45:22.825" v="1"/>
        <pc:sldMkLst>
          <pc:docMk/>
          <pc:sldMk cId="1940794878" sldId="26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1387138" y="0"/>
            <a:ext cx="8712200" cy="566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F9D7D-729E-4454-863D-1AB56518B7FF}" type="datetimeFigureOut">
              <a:rPr lang="en-GB" smtClean="0"/>
              <a:t>24/09/2026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659563" y="1414463"/>
            <a:ext cx="6784975" cy="381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2009775" y="5441950"/>
            <a:ext cx="16084550" cy="4454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1387138" y="10742613"/>
            <a:ext cx="8712200" cy="566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94A0E6-BE38-4B40-A126-E1822A68D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480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>
          <a:extLst>
            <a:ext uri="{FF2B5EF4-FFF2-40B4-BE49-F238E27FC236}">
              <a16:creationId xmlns:a16="http://schemas.microsoft.com/office/drawing/2014/main" id="{7F718D2B-30AF-344C-3873-9A5F5168D8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>
            <a:extLst>
              <a:ext uri="{FF2B5EF4-FFF2-40B4-BE49-F238E27FC236}">
                <a16:creationId xmlns:a16="http://schemas.microsoft.com/office/drawing/2014/main" id="{CE5E52ED-14BA-A446-FA65-71C32BFACC4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>
            <a:extLst>
              <a:ext uri="{FF2B5EF4-FFF2-40B4-BE49-F238E27FC236}">
                <a16:creationId xmlns:a16="http://schemas.microsoft.com/office/drawing/2014/main" id="{A9AAE9CF-4021-4D20-1A77-8A6BB787493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96589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3014" y="1850860"/>
            <a:ext cx="15078075" cy="3937329"/>
          </a:xfrm>
        </p:spPr>
        <p:txBody>
          <a:bodyPr anchor="b"/>
          <a:lstStyle>
            <a:lvl1pPr algn="ctr">
              <a:defRPr sz="989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3014" y="5940028"/>
            <a:ext cx="15078075" cy="2730474"/>
          </a:xfrm>
        </p:spPr>
        <p:txBody>
          <a:bodyPr/>
          <a:lstStyle>
            <a:lvl1pPr marL="0" indent="0" algn="ctr">
              <a:buNone/>
              <a:defRPr sz="3957"/>
            </a:lvl1pPr>
            <a:lvl2pPr marL="753865" indent="0" algn="ctr">
              <a:buNone/>
              <a:defRPr sz="3298"/>
            </a:lvl2pPr>
            <a:lvl3pPr marL="1507731" indent="0" algn="ctr">
              <a:buNone/>
              <a:defRPr sz="2968"/>
            </a:lvl3pPr>
            <a:lvl4pPr marL="2261594" indent="0" algn="ctr">
              <a:buNone/>
              <a:defRPr sz="2638"/>
            </a:lvl4pPr>
            <a:lvl5pPr marL="3015460" indent="0" algn="ctr">
              <a:buNone/>
              <a:defRPr sz="2638"/>
            </a:lvl5pPr>
            <a:lvl6pPr marL="3769325" indent="0" algn="ctr">
              <a:buNone/>
              <a:defRPr sz="2638"/>
            </a:lvl6pPr>
            <a:lvl7pPr marL="4523190" indent="0" algn="ctr">
              <a:buNone/>
              <a:defRPr sz="2638"/>
            </a:lvl7pPr>
            <a:lvl8pPr marL="5277056" indent="0" algn="ctr">
              <a:buNone/>
              <a:defRPr sz="2638"/>
            </a:lvl8pPr>
            <a:lvl9pPr marL="6030919" indent="0" algn="ctr">
              <a:buNone/>
              <a:defRPr sz="2638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42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153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86" y="2819486"/>
            <a:ext cx="17339786" cy="4704375"/>
          </a:xfrm>
        </p:spPr>
        <p:txBody>
          <a:bodyPr anchor="b"/>
          <a:lstStyle>
            <a:lvl1pPr>
              <a:defRPr sz="989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86" y="7568366"/>
            <a:ext cx="17339786" cy="2473919"/>
          </a:xfrm>
        </p:spPr>
        <p:txBody>
          <a:bodyPr/>
          <a:lstStyle>
            <a:lvl1pPr marL="0" indent="0">
              <a:buNone/>
              <a:defRPr sz="3957">
                <a:solidFill>
                  <a:schemeClr val="tx1">
                    <a:tint val="75000"/>
                  </a:schemeClr>
                </a:solidFill>
              </a:defRPr>
            </a:lvl1pPr>
            <a:lvl2pPr marL="753865" indent="0">
              <a:buNone/>
              <a:defRPr sz="3298">
                <a:solidFill>
                  <a:schemeClr val="tx1">
                    <a:tint val="75000"/>
                  </a:schemeClr>
                </a:solidFill>
              </a:defRPr>
            </a:lvl2pPr>
            <a:lvl3pPr marL="1507731" indent="0">
              <a:buNone/>
              <a:defRPr sz="2968">
                <a:solidFill>
                  <a:schemeClr val="tx1">
                    <a:tint val="75000"/>
                  </a:schemeClr>
                </a:solidFill>
              </a:defRPr>
            </a:lvl3pPr>
            <a:lvl4pPr marL="2261594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4pPr>
            <a:lvl5pPr marL="3015460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5pPr>
            <a:lvl6pPr marL="3769325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6pPr>
            <a:lvl7pPr marL="4523190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7pPr>
            <a:lvl8pPr marL="5277056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8pPr>
            <a:lvl9pPr marL="6030919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827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82158" y="3010592"/>
            <a:ext cx="8544243" cy="71756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77700" y="3010592"/>
            <a:ext cx="8544243" cy="71756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568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602119"/>
            <a:ext cx="17339786" cy="218595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4776" y="2772362"/>
            <a:ext cx="8504976" cy="1358692"/>
          </a:xfrm>
        </p:spPr>
        <p:txBody>
          <a:bodyPr anchor="b"/>
          <a:lstStyle>
            <a:lvl1pPr marL="0" indent="0">
              <a:buNone/>
              <a:defRPr sz="3957" b="1"/>
            </a:lvl1pPr>
            <a:lvl2pPr marL="753865" indent="0">
              <a:buNone/>
              <a:defRPr sz="3298" b="1"/>
            </a:lvl2pPr>
            <a:lvl3pPr marL="1507731" indent="0">
              <a:buNone/>
              <a:defRPr sz="2968" b="1"/>
            </a:lvl3pPr>
            <a:lvl4pPr marL="2261594" indent="0">
              <a:buNone/>
              <a:defRPr sz="2638" b="1"/>
            </a:lvl4pPr>
            <a:lvl5pPr marL="3015460" indent="0">
              <a:buNone/>
              <a:defRPr sz="2638" b="1"/>
            </a:lvl5pPr>
            <a:lvl6pPr marL="3769325" indent="0">
              <a:buNone/>
              <a:defRPr sz="2638" b="1"/>
            </a:lvl6pPr>
            <a:lvl7pPr marL="4523190" indent="0">
              <a:buNone/>
              <a:defRPr sz="2638" b="1"/>
            </a:lvl7pPr>
            <a:lvl8pPr marL="5277056" indent="0">
              <a:buNone/>
              <a:defRPr sz="2638" b="1"/>
            </a:lvl8pPr>
            <a:lvl9pPr marL="6030919" indent="0">
              <a:buNone/>
              <a:defRPr sz="263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84776" y="4131055"/>
            <a:ext cx="8504976" cy="607615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177702" y="2772362"/>
            <a:ext cx="8546861" cy="1358692"/>
          </a:xfrm>
        </p:spPr>
        <p:txBody>
          <a:bodyPr anchor="b"/>
          <a:lstStyle>
            <a:lvl1pPr marL="0" indent="0">
              <a:buNone/>
              <a:defRPr sz="3957" b="1"/>
            </a:lvl1pPr>
            <a:lvl2pPr marL="753865" indent="0">
              <a:buNone/>
              <a:defRPr sz="3298" b="1"/>
            </a:lvl2pPr>
            <a:lvl3pPr marL="1507731" indent="0">
              <a:buNone/>
              <a:defRPr sz="2968" b="1"/>
            </a:lvl3pPr>
            <a:lvl4pPr marL="2261594" indent="0">
              <a:buNone/>
              <a:defRPr sz="2638" b="1"/>
            </a:lvl4pPr>
            <a:lvl5pPr marL="3015460" indent="0">
              <a:buNone/>
              <a:defRPr sz="2638" b="1"/>
            </a:lvl5pPr>
            <a:lvl6pPr marL="3769325" indent="0">
              <a:buNone/>
              <a:defRPr sz="2638" b="1"/>
            </a:lvl6pPr>
            <a:lvl7pPr marL="4523190" indent="0">
              <a:buNone/>
              <a:defRPr sz="2638" b="1"/>
            </a:lvl7pPr>
            <a:lvl8pPr marL="5277056" indent="0">
              <a:buNone/>
              <a:defRPr sz="2638" b="1"/>
            </a:lvl8pPr>
            <a:lvl9pPr marL="6030919" indent="0">
              <a:buNone/>
              <a:defRPr sz="263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177702" y="4131055"/>
            <a:ext cx="8546861" cy="607615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581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253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8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753957"/>
            <a:ext cx="6484096" cy="2638848"/>
          </a:xfrm>
        </p:spPr>
        <p:txBody>
          <a:bodyPr anchor="b"/>
          <a:lstStyle>
            <a:lvl1pPr>
              <a:defRPr sz="527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6862" y="1628339"/>
            <a:ext cx="10177701" cy="8036969"/>
          </a:xfrm>
        </p:spPr>
        <p:txBody>
          <a:bodyPr/>
          <a:lstStyle>
            <a:lvl1pPr>
              <a:defRPr sz="5277"/>
            </a:lvl1pPr>
            <a:lvl2pPr>
              <a:defRPr sz="4617"/>
            </a:lvl2pPr>
            <a:lvl3pPr>
              <a:defRPr sz="3957"/>
            </a:lvl3pPr>
            <a:lvl4pPr>
              <a:defRPr sz="3298"/>
            </a:lvl4pPr>
            <a:lvl5pPr>
              <a:defRPr sz="3298"/>
            </a:lvl5pPr>
            <a:lvl6pPr>
              <a:defRPr sz="3298"/>
            </a:lvl6pPr>
            <a:lvl7pPr>
              <a:defRPr sz="3298"/>
            </a:lvl7pPr>
            <a:lvl8pPr>
              <a:defRPr sz="3298"/>
            </a:lvl8pPr>
            <a:lvl9pPr>
              <a:defRPr sz="3298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4776" y="3392805"/>
            <a:ext cx="6484096" cy="6285591"/>
          </a:xfrm>
        </p:spPr>
        <p:txBody>
          <a:bodyPr/>
          <a:lstStyle>
            <a:lvl1pPr marL="0" indent="0">
              <a:buNone/>
              <a:defRPr sz="2638"/>
            </a:lvl1pPr>
            <a:lvl2pPr marL="753865" indent="0">
              <a:buNone/>
              <a:defRPr sz="2309"/>
            </a:lvl2pPr>
            <a:lvl3pPr marL="1507731" indent="0">
              <a:buNone/>
              <a:defRPr sz="1979"/>
            </a:lvl3pPr>
            <a:lvl4pPr marL="2261594" indent="0">
              <a:buNone/>
              <a:defRPr sz="1649"/>
            </a:lvl4pPr>
            <a:lvl5pPr marL="3015460" indent="0">
              <a:buNone/>
              <a:defRPr sz="1649"/>
            </a:lvl5pPr>
            <a:lvl6pPr marL="3769325" indent="0">
              <a:buNone/>
              <a:defRPr sz="1649"/>
            </a:lvl6pPr>
            <a:lvl7pPr marL="4523190" indent="0">
              <a:buNone/>
              <a:defRPr sz="1649"/>
            </a:lvl7pPr>
            <a:lvl8pPr marL="5277056" indent="0">
              <a:buNone/>
              <a:defRPr sz="1649"/>
            </a:lvl8pPr>
            <a:lvl9pPr marL="6030919" indent="0">
              <a:buNone/>
              <a:defRPr sz="164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699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753957"/>
            <a:ext cx="6484096" cy="2638848"/>
          </a:xfrm>
        </p:spPr>
        <p:txBody>
          <a:bodyPr anchor="b"/>
          <a:lstStyle>
            <a:lvl1pPr>
              <a:defRPr sz="527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46862" y="1628339"/>
            <a:ext cx="10177701" cy="8036969"/>
          </a:xfrm>
        </p:spPr>
        <p:txBody>
          <a:bodyPr anchor="t"/>
          <a:lstStyle>
            <a:lvl1pPr marL="0" indent="0">
              <a:buNone/>
              <a:defRPr sz="5277"/>
            </a:lvl1pPr>
            <a:lvl2pPr marL="753865" indent="0">
              <a:buNone/>
              <a:defRPr sz="4617"/>
            </a:lvl2pPr>
            <a:lvl3pPr marL="1507731" indent="0">
              <a:buNone/>
              <a:defRPr sz="3957"/>
            </a:lvl3pPr>
            <a:lvl4pPr marL="2261594" indent="0">
              <a:buNone/>
              <a:defRPr sz="3298"/>
            </a:lvl4pPr>
            <a:lvl5pPr marL="3015460" indent="0">
              <a:buNone/>
              <a:defRPr sz="3298"/>
            </a:lvl5pPr>
            <a:lvl6pPr marL="3769325" indent="0">
              <a:buNone/>
              <a:defRPr sz="3298"/>
            </a:lvl6pPr>
            <a:lvl7pPr marL="4523190" indent="0">
              <a:buNone/>
              <a:defRPr sz="3298"/>
            </a:lvl7pPr>
            <a:lvl8pPr marL="5277056" indent="0">
              <a:buNone/>
              <a:defRPr sz="3298"/>
            </a:lvl8pPr>
            <a:lvl9pPr marL="6030919" indent="0">
              <a:buNone/>
              <a:defRPr sz="3298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4776" y="3392805"/>
            <a:ext cx="6484096" cy="6285591"/>
          </a:xfrm>
        </p:spPr>
        <p:txBody>
          <a:bodyPr/>
          <a:lstStyle>
            <a:lvl1pPr marL="0" indent="0">
              <a:buNone/>
              <a:defRPr sz="2638"/>
            </a:lvl1pPr>
            <a:lvl2pPr marL="753865" indent="0">
              <a:buNone/>
              <a:defRPr sz="2309"/>
            </a:lvl2pPr>
            <a:lvl3pPr marL="1507731" indent="0">
              <a:buNone/>
              <a:defRPr sz="1979"/>
            </a:lvl3pPr>
            <a:lvl4pPr marL="2261594" indent="0">
              <a:buNone/>
              <a:defRPr sz="1649"/>
            </a:lvl4pPr>
            <a:lvl5pPr marL="3015460" indent="0">
              <a:buNone/>
              <a:defRPr sz="1649"/>
            </a:lvl5pPr>
            <a:lvl6pPr marL="3769325" indent="0">
              <a:buNone/>
              <a:defRPr sz="1649"/>
            </a:lvl6pPr>
            <a:lvl7pPr marL="4523190" indent="0">
              <a:buNone/>
              <a:defRPr sz="1649"/>
            </a:lvl7pPr>
            <a:lvl8pPr marL="5277056" indent="0">
              <a:buNone/>
              <a:defRPr sz="1649"/>
            </a:lvl8pPr>
            <a:lvl9pPr marL="6030919" indent="0">
              <a:buNone/>
              <a:defRPr sz="1649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5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96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386996" y="602119"/>
            <a:ext cx="4334947" cy="958415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82157" y="602119"/>
            <a:ext cx="12753538" cy="95841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767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85326" y="1637146"/>
            <a:ext cx="18733486" cy="4513186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1pPr>
            <a:lvl2pPr lvl="1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2pPr>
            <a:lvl3pPr lvl="2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3pPr>
            <a:lvl4pPr lvl="3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4pPr>
            <a:lvl5pPr lvl="4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5pPr>
            <a:lvl6pPr lvl="5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6pPr>
            <a:lvl7pPr lvl="6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7pPr>
            <a:lvl8pPr lvl="7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8pPr>
            <a:lvl9pPr lvl="8" algn="ctr">
              <a:spcBef>
                <a:spcPts val="0"/>
              </a:spcBef>
              <a:spcAft>
                <a:spcPts val="0"/>
              </a:spcAft>
              <a:buSzPts val="10400"/>
              <a:buNone/>
              <a:defRPr sz="11433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85307" y="6231576"/>
            <a:ext cx="18733486" cy="1742741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6156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68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85307" y="4729215"/>
            <a:ext cx="18733486" cy="1850921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1pPr>
            <a:lvl2pPr lvl="1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2pPr>
            <a:lvl3pPr lvl="2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3pPr>
            <a:lvl4pPr lvl="3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4pPr>
            <a:lvl5pPr lvl="4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5pPr>
            <a:lvl6pPr lvl="5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6pPr>
            <a:lvl7pPr lvl="6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7pPr>
            <a:lvl8pPr lvl="7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8pPr>
            <a:lvl9pPr lvl="8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791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526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85307" y="978506"/>
            <a:ext cx="18733486" cy="1259233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85307" y="2534022"/>
            <a:ext cx="18733486" cy="7511862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502600" lvl="0" indent="-502600"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1005200" lvl="1" indent="-446756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2pPr>
            <a:lvl3pPr marL="1507800" lvl="2" indent="-446756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3pPr>
            <a:lvl4pPr marL="2010400" lvl="3" indent="-446756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4pPr>
            <a:lvl5pPr marL="2513000" lvl="4" indent="-446756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5pPr>
            <a:lvl6pPr marL="3015600" lvl="5" indent="-446756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6pPr>
            <a:lvl7pPr marL="3518200" lvl="6" indent="-446756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7pPr>
            <a:lvl8pPr marL="4020800" lvl="7" indent="-446756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8pPr>
            <a:lvl9pPr marL="4523400" lvl="8" indent="-446756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3335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85307" y="978506"/>
            <a:ext cx="18733486" cy="1259233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85307" y="2534022"/>
            <a:ext cx="8794225" cy="7511862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502600" lvl="0" indent="-446756">
              <a:spcBef>
                <a:spcPts val="0"/>
              </a:spcBef>
              <a:spcAft>
                <a:spcPts val="0"/>
              </a:spcAft>
              <a:buSzPts val="2800"/>
              <a:buChar char="●"/>
              <a:defRPr sz="3078"/>
            </a:lvl1pPr>
            <a:lvl2pPr marL="1005200" lvl="1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2pPr>
            <a:lvl3pPr marL="1507800" lvl="2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3pPr>
            <a:lvl4pPr marL="2010400" lvl="3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4pPr>
            <a:lvl5pPr marL="2513000" lvl="4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5pPr>
            <a:lvl6pPr marL="3015600" lvl="5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6pPr>
            <a:lvl7pPr marL="3518200" lvl="6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7pPr>
            <a:lvl8pPr marL="4020800" lvl="7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8pPr>
            <a:lvl9pPr marL="4523400" lvl="8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10624568" y="2534022"/>
            <a:ext cx="8794225" cy="7511862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502600" lvl="0" indent="-446756">
              <a:spcBef>
                <a:spcPts val="0"/>
              </a:spcBef>
              <a:spcAft>
                <a:spcPts val="0"/>
              </a:spcAft>
              <a:buSzPts val="2800"/>
              <a:buChar char="●"/>
              <a:defRPr sz="3078"/>
            </a:lvl1pPr>
            <a:lvl2pPr marL="1005200" lvl="1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2pPr>
            <a:lvl3pPr marL="1507800" lvl="2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3pPr>
            <a:lvl4pPr marL="2010400" lvl="3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4pPr>
            <a:lvl5pPr marL="2513000" lvl="4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5pPr>
            <a:lvl6pPr marL="3015600" lvl="5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6pPr>
            <a:lvl7pPr marL="3518200" lvl="6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7pPr>
            <a:lvl8pPr marL="4020800" lvl="7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8pPr>
            <a:lvl9pPr marL="4523400" lvl="8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75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85307" y="978506"/>
            <a:ext cx="18733486" cy="1259233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3212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85307" y="1221634"/>
            <a:ext cx="6173700" cy="1661607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5277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85307" y="3055404"/>
            <a:ext cx="6173700" cy="6990755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502600" lvl="0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1pPr>
            <a:lvl2pPr marL="1005200" lvl="1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2pPr>
            <a:lvl3pPr marL="1507800" lvl="2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3pPr>
            <a:lvl4pPr marL="2010400" lvl="3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4pPr>
            <a:lvl5pPr marL="2513000" lvl="4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5pPr>
            <a:lvl6pPr marL="3015600" lvl="5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6pPr>
            <a:lvl7pPr marL="3518200" lvl="6" indent="-41883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638"/>
            </a:lvl7pPr>
            <a:lvl8pPr marL="4020800" lvl="7" indent="-418833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638"/>
            </a:lvl8pPr>
            <a:lvl9pPr marL="4523400" lvl="8" indent="-418833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638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1313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1077869" y="989774"/>
            <a:ext cx="14000316" cy="899471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1pPr>
            <a:lvl2pPr lvl="1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2pPr>
            <a:lvl3pPr lvl="2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3pPr>
            <a:lvl4pPr lvl="3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4pPr>
            <a:lvl5pPr lvl="4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5pPr>
            <a:lvl6pPr lvl="5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6pPr>
            <a:lvl7pPr lvl="6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7pPr>
            <a:lvl8pPr lvl="7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8pPr>
            <a:lvl9pPr lvl="8">
              <a:spcBef>
                <a:spcPts val="0"/>
              </a:spcBef>
              <a:spcAft>
                <a:spcPts val="0"/>
              </a:spcAft>
              <a:buSzPts val="9600"/>
              <a:buNone/>
              <a:defRPr sz="10553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1907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10052050" y="-275"/>
            <a:ext cx="10052050" cy="11309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201008" tIns="201008" rIns="201008" bIns="201008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79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83731" y="2711463"/>
            <a:ext cx="8893822" cy="3259230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1pPr>
            <a:lvl2pPr lvl="1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2pPr>
            <a:lvl3pPr lvl="2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3pPr>
            <a:lvl4pPr lvl="3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4pPr>
            <a:lvl5pPr lvl="4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5pPr>
            <a:lvl6pPr lvl="5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6pPr>
            <a:lvl7pPr lvl="6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7pPr>
            <a:lvl8pPr lvl="7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8pPr>
            <a:lvl9pPr lvl="8" algn="ctr">
              <a:spcBef>
                <a:spcPts val="0"/>
              </a:spcBef>
              <a:spcAft>
                <a:spcPts val="0"/>
              </a:spcAft>
              <a:buSzPts val="8400"/>
              <a:buNone/>
              <a:defRPr sz="9234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83731" y="6163305"/>
            <a:ext cx="8893822" cy="2715695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617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10860040" y="1592071"/>
            <a:ext cx="8436071" cy="8124658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marL="502600" lvl="0" indent="-502600"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1005200" lvl="1" indent="-446756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2pPr>
            <a:lvl3pPr marL="1507800" lvl="2" indent="-446756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3pPr>
            <a:lvl4pPr marL="2010400" lvl="3" indent="-446756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4pPr>
            <a:lvl5pPr marL="2513000" lvl="4" indent="-446756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5pPr>
            <a:lvl6pPr marL="3015600" lvl="5" indent="-446756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6pPr>
            <a:lvl7pPr marL="3518200" lvl="6" indent="-446756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7pPr>
            <a:lvl8pPr marL="4020800" lvl="7" indent="-446756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8pPr>
            <a:lvl9pPr marL="4523400" lvl="8" indent="-446756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245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85307" y="9302042"/>
            <a:ext cx="13189028" cy="1330473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marL="502600" lvl="0" indent="-2513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5945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85307" y="2432109"/>
            <a:ext cx="18733486" cy="4317276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1pPr>
            <a:lvl2pPr lvl="1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2pPr>
            <a:lvl3pPr lvl="2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3pPr>
            <a:lvl4pPr lvl="3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4pPr>
            <a:lvl5pPr lvl="4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5pPr>
            <a:lvl6pPr lvl="5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6pPr>
            <a:lvl7pPr lvl="6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7pPr>
            <a:lvl8pPr lvl="7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8pPr>
            <a:lvl9pPr lvl="8" algn="ctr">
              <a:spcBef>
                <a:spcPts val="0"/>
              </a:spcBef>
              <a:spcAft>
                <a:spcPts val="0"/>
              </a:spcAft>
              <a:buSzPts val="24000"/>
              <a:buNone/>
              <a:defRPr sz="26383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85307" y="6931003"/>
            <a:ext cx="18733486" cy="2860154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502600" lvl="0" indent="-50260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/>
            </a:lvl1pPr>
            <a:lvl2pPr marL="1005200" lvl="1" indent="-446756" algn="ctr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2pPr>
            <a:lvl3pPr marL="1507800" lvl="2" indent="-446756" algn="ctr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3pPr>
            <a:lvl4pPr marL="2010400" lvl="3" indent="-446756" algn="ctr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4pPr>
            <a:lvl5pPr marL="2513000" lvl="4" indent="-446756" algn="ctr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5pPr>
            <a:lvl6pPr marL="3015600" lvl="5" indent="-446756" algn="ctr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6pPr>
            <a:lvl7pPr marL="3518200" lvl="6" indent="-446756" algn="ctr">
              <a:spcBef>
                <a:spcPts val="0"/>
              </a:spcBef>
              <a:spcAft>
                <a:spcPts val="0"/>
              </a:spcAft>
              <a:buSzPts val="2800"/>
              <a:buChar char="●"/>
              <a:defRPr/>
            </a:lvl7pPr>
            <a:lvl8pPr marL="4020800" lvl="7" indent="-446756" algn="ctr">
              <a:spcBef>
                <a:spcPts val="0"/>
              </a:spcBef>
              <a:spcAft>
                <a:spcPts val="0"/>
              </a:spcAft>
              <a:buSzPts val="2800"/>
              <a:buChar char="○"/>
              <a:defRPr/>
            </a:lvl8pPr>
            <a:lvl9pPr marL="4523400" lvl="8" indent="-446756" algn="ctr">
              <a:spcBef>
                <a:spcPts val="0"/>
              </a:spcBef>
              <a:spcAft>
                <a:spcPts val="0"/>
              </a:spcAft>
              <a:buSzPts val="2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4356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050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82157" y="602119"/>
            <a:ext cx="17339786" cy="2185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2157" y="3010592"/>
            <a:ext cx="17339786" cy="7175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82158" y="10482093"/>
            <a:ext cx="4523423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9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59483" y="10482093"/>
            <a:ext cx="6785134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9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198520" y="10482093"/>
            <a:ext cx="4523423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9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D0A0B7-B72F-0645-9E36-A4A9FEF7E163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60324"/>
            <a:ext cx="20104101" cy="173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448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1657575" rtl="0" eaLnBrk="1" latinLnBrk="0" hangingPunct="1">
        <a:lnSpc>
          <a:spcPct val="90000"/>
        </a:lnSpc>
        <a:spcBef>
          <a:spcPct val="0"/>
        </a:spcBef>
        <a:buNone/>
        <a:defRPr sz="7977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1pPr>
    </p:titleStyle>
    <p:bodyStyle>
      <a:lvl1pPr marL="414393" indent="-414393" algn="l" defTabSz="1657575" rtl="0" eaLnBrk="1" latinLnBrk="0" hangingPunct="1">
        <a:lnSpc>
          <a:spcPct val="90000"/>
        </a:lnSpc>
        <a:spcBef>
          <a:spcPts val="1813"/>
        </a:spcBef>
        <a:buFont typeface="Arial" panose="020B0604020202020204" pitchFamily="34" charset="0"/>
        <a:buChar char="•"/>
        <a:defRPr sz="5075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1243181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4351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2071968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625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2900756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263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3729543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263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5pPr>
      <a:lvl6pPr marL="4558330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263" kern="1200">
          <a:solidFill>
            <a:schemeClr val="tx1"/>
          </a:solidFill>
          <a:latin typeface="+mn-lt"/>
          <a:ea typeface="+mn-ea"/>
          <a:cs typeface="+mn-cs"/>
        </a:defRPr>
      </a:lvl6pPr>
      <a:lvl7pPr marL="5387117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263" kern="1200">
          <a:solidFill>
            <a:schemeClr val="tx1"/>
          </a:solidFill>
          <a:latin typeface="+mn-lt"/>
          <a:ea typeface="+mn-ea"/>
          <a:cs typeface="+mn-cs"/>
        </a:defRPr>
      </a:lvl7pPr>
      <a:lvl8pPr marL="6215905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263" kern="1200">
          <a:solidFill>
            <a:schemeClr val="tx1"/>
          </a:solidFill>
          <a:latin typeface="+mn-lt"/>
          <a:ea typeface="+mn-ea"/>
          <a:cs typeface="+mn-cs"/>
        </a:defRPr>
      </a:lvl8pPr>
      <a:lvl9pPr marL="7044693" indent="-414393" algn="l" defTabSz="1657575" rtl="0" eaLnBrk="1" latinLnBrk="0" hangingPunct="1">
        <a:lnSpc>
          <a:spcPct val="90000"/>
        </a:lnSpc>
        <a:spcBef>
          <a:spcPts val="906"/>
        </a:spcBef>
        <a:buFont typeface="Arial" panose="020B0604020202020204" pitchFamily="34" charset="0"/>
        <a:buChar char="•"/>
        <a:defRPr sz="32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1pPr>
      <a:lvl2pPr marL="828788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2pPr>
      <a:lvl3pPr marL="1657575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3pPr>
      <a:lvl4pPr marL="2486362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4pPr>
      <a:lvl5pPr marL="3315149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5pPr>
      <a:lvl6pPr marL="4143937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6pPr>
      <a:lvl7pPr marL="4972724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7pPr>
      <a:lvl8pPr marL="5801512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8pPr>
      <a:lvl9pPr marL="6630298" algn="l" defTabSz="1657575" rtl="0" eaLnBrk="1" latinLnBrk="0" hangingPunct="1">
        <a:defRPr sz="32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85307" y="978506"/>
            <a:ext cx="18733486" cy="1259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600"/>
              <a:buNone/>
              <a:defRPr sz="5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85307" y="2534022"/>
            <a:ext cx="18733486" cy="751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t" anchorCtr="0">
            <a:normAutofit/>
          </a:bodyPr>
          <a:lstStyle>
            <a:lvl1pPr marL="457200" lvl="0" indent="-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Char char="●"/>
              <a:defRPr sz="3600">
                <a:solidFill>
                  <a:schemeClr val="dk2"/>
                </a:solidFill>
              </a:defRPr>
            </a:lvl1pPr>
            <a:lvl2pPr marL="914400" lvl="1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○"/>
              <a:defRPr sz="2800">
                <a:solidFill>
                  <a:schemeClr val="dk2"/>
                </a:solidFill>
              </a:defRPr>
            </a:lvl2pPr>
            <a:lvl3pPr marL="1371600" lvl="2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■"/>
              <a:defRPr sz="2800">
                <a:solidFill>
                  <a:schemeClr val="dk2"/>
                </a:solidFill>
              </a:defRPr>
            </a:lvl3pPr>
            <a:lvl4pPr marL="1828800" lvl="3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●"/>
              <a:defRPr sz="2800">
                <a:solidFill>
                  <a:schemeClr val="dk2"/>
                </a:solidFill>
              </a:defRPr>
            </a:lvl4pPr>
            <a:lvl5pPr marL="2286000" lvl="4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○"/>
              <a:defRPr sz="2800">
                <a:solidFill>
                  <a:schemeClr val="dk2"/>
                </a:solidFill>
              </a:defRPr>
            </a:lvl5pPr>
            <a:lvl6pPr marL="2743200" lvl="5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■"/>
              <a:defRPr sz="2800">
                <a:solidFill>
                  <a:schemeClr val="dk2"/>
                </a:solidFill>
              </a:defRPr>
            </a:lvl6pPr>
            <a:lvl7pPr marL="3200400" lvl="6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●"/>
              <a:defRPr sz="2800">
                <a:solidFill>
                  <a:schemeClr val="dk2"/>
                </a:solidFill>
              </a:defRPr>
            </a:lvl7pPr>
            <a:lvl8pPr marL="3657600" lvl="7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○"/>
              <a:defRPr sz="2800">
                <a:solidFill>
                  <a:schemeClr val="dk2"/>
                </a:solidFill>
              </a:defRPr>
            </a:lvl8pPr>
            <a:lvl9pPr marL="4114800" lvl="8" indent="-406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Char char="■"/>
              <a:defRPr sz="2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8627640" y="10253320"/>
            <a:ext cx="1206378" cy="865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 algn="r">
              <a:buNone/>
              <a:defRPr sz="2199">
                <a:solidFill>
                  <a:schemeClr val="dk2"/>
                </a:solidFill>
              </a:defRPr>
            </a:lvl1pPr>
            <a:lvl2pPr lvl="1" algn="r">
              <a:buNone/>
              <a:defRPr sz="2199">
                <a:solidFill>
                  <a:schemeClr val="dk2"/>
                </a:solidFill>
              </a:defRPr>
            </a:lvl2pPr>
            <a:lvl3pPr lvl="2" algn="r">
              <a:buNone/>
              <a:defRPr sz="2199">
                <a:solidFill>
                  <a:schemeClr val="dk2"/>
                </a:solidFill>
              </a:defRPr>
            </a:lvl3pPr>
            <a:lvl4pPr lvl="3" algn="r">
              <a:buNone/>
              <a:defRPr sz="2199">
                <a:solidFill>
                  <a:schemeClr val="dk2"/>
                </a:solidFill>
              </a:defRPr>
            </a:lvl4pPr>
            <a:lvl5pPr lvl="4" algn="r">
              <a:buNone/>
              <a:defRPr sz="2199">
                <a:solidFill>
                  <a:schemeClr val="dk2"/>
                </a:solidFill>
              </a:defRPr>
            </a:lvl5pPr>
            <a:lvl6pPr lvl="5" algn="r">
              <a:buNone/>
              <a:defRPr sz="2199">
                <a:solidFill>
                  <a:schemeClr val="dk2"/>
                </a:solidFill>
              </a:defRPr>
            </a:lvl6pPr>
            <a:lvl7pPr lvl="6" algn="r">
              <a:buNone/>
              <a:defRPr sz="2199">
                <a:solidFill>
                  <a:schemeClr val="dk2"/>
                </a:solidFill>
              </a:defRPr>
            </a:lvl7pPr>
            <a:lvl8pPr lvl="7" algn="r">
              <a:buNone/>
              <a:defRPr sz="2199">
                <a:solidFill>
                  <a:schemeClr val="dk2"/>
                </a:solidFill>
              </a:defRPr>
            </a:lvl8pPr>
            <a:lvl9pPr lvl="8" algn="r">
              <a:buNone/>
              <a:defRPr sz="2199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92568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53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413676" y="4163917"/>
            <a:ext cx="8860263" cy="2234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0497" tIns="100497" rIns="100497" bIns="100497" anchor="t" anchorCtr="0">
            <a:spAutoFit/>
          </a:bodyPr>
          <a:lstStyle>
            <a:defPPr>
              <a:defRPr lang="en-US"/>
            </a:defPPr>
            <a:lvl1pPr marL="0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5869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31738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7607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6347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934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95215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11084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6953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165">
              <a:buClr>
                <a:srgbClr val="000000"/>
              </a:buClr>
            </a:pPr>
            <a:r>
              <a:rPr lang="en-GB" sz="6599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Year 2:</a:t>
            </a:r>
            <a:endParaRPr lang="en-GB" sz="6599" b="1">
              <a:solidFill>
                <a:srgbClr val="FFFFFF"/>
              </a:solidFill>
              <a:latin typeface="Lato"/>
              <a:ea typeface="Lato"/>
              <a:cs typeface="Lato"/>
              <a:sym typeface="Arial"/>
            </a:endParaRPr>
          </a:p>
          <a:p>
            <a:pPr defTabSz="457165">
              <a:buClr>
                <a:srgbClr val="000000"/>
              </a:buClr>
            </a:pPr>
            <a:r>
              <a:rPr lang="en-GB" sz="6599" b="1">
                <a:solidFill>
                  <a:srgbClr val="FFFFFF"/>
                </a:solidFill>
                <a:latin typeface="Lato"/>
                <a:ea typeface="Lato"/>
                <a:cs typeface="Lato"/>
                <a:sym typeface="Arial"/>
              </a:rPr>
              <a:t>Autumn Curriculum</a:t>
            </a:r>
          </a:p>
        </p:txBody>
      </p:sp>
      <p:sp>
        <p:nvSpPr>
          <p:cNvPr id="55" name="Google Shape;55;p13"/>
          <p:cNvSpPr txBox="1"/>
          <p:nvPr/>
        </p:nvSpPr>
        <p:spPr>
          <a:xfrm>
            <a:off x="1341627" y="7205790"/>
            <a:ext cx="8914303" cy="627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0497" tIns="100497" rIns="100497" bIns="100497" anchor="t" anchorCtr="0">
            <a:spAutoFit/>
          </a:bodyPr>
          <a:lstStyle>
            <a:defPPr>
              <a:defRPr lang="en-US"/>
            </a:defPPr>
            <a:lvl1pPr marL="0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5869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31738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7607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6347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934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95215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11084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6953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165">
              <a:lnSpc>
                <a:spcPct val="115000"/>
              </a:lnSpc>
              <a:buClr>
                <a:srgbClr val="000000"/>
              </a:buClr>
            </a:pPr>
            <a:r>
              <a:rPr lang="en-GB" sz="24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Teachers: Miss </a:t>
            </a:r>
            <a:r>
              <a:rPr lang="en-GB" sz="2400" err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Askher</a:t>
            </a:r>
            <a:r>
              <a:rPr lang="en-GB" sz="24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 &amp; Mrs Addo</a:t>
            </a:r>
            <a:endParaRPr sz="2417" err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09037" y="1956773"/>
            <a:ext cx="6118855" cy="1592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oogle Shape;56;p13">
            <a:extLst>
              <a:ext uri="{FF2B5EF4-FFF2-40B4-BE49-F238E27FC236}">
                <a16:creationId xmlns:a16="http://schemas.microsoft.com/office/drawing/2014/main" id="{A52F92BF-1B95-D285-70DD-1389743303C0}"/>
              </a:ext>
            </a:extLst>
          </p:cNvPr>
          <p:cNvPicPr preferRelativeResize="0"/>
          <p:nvPr/>
        </p:nvPicPr>
        <p:blipFill>
          <a:blip r:embed="rId5"/>
          <a:srcRect/>
          <a:stretch/>
        </p:blipFill>
        <p:spPr>
          <a:xfrm>
            <a:off x="1409042" y="9352591"/>
            <a:ext cx="2673739" cy="10863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2333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>
          <a:extLst>
            <a:ext uri="{FF2B5EF4-FFF2-40B4-BE49-F238E27FC236}">
              <a16:creationId xmlns:a16="http://schemas.microsoft.com/office/drawing/2014/main" id="{E16C0D55-699E-F073-D649-346341993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>
            <a:extLst>
              <a:ext uri="{FF2B5EF4-FFF2-40B4-BE49-F238E27FC236}">
                <a16:creationId xmlns:a16="http://schemas.microsoft.com/office/drawing/2014/main" id="{38723906-7218-2774-3198-E271094CFBDE}"/>
              </a:ext>
            </a:extLst>
          </p:cNvPr>
          <p:cNvSpPr txBox="1"/>
          <p:nvPr/>
        </p:nvSpPr>
        <p:spPr>
          <a:xfrm>
            <a:off x="1414284" y="4164022"/>
            <a:ext cx="8859641" cy="2233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0490" tIns="100490" rIns="100490" bIns="100490" anchor="t" anchorCtr="0">
            <a:spAutoFit/>
          </a:bodyPr>
          <a:lstStyle>
            <a:defPPr>
              <a:defRPr lang="en-US"/>
            </a:defPPr>
            <a:lvl1pPr marL="0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5869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31738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7607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6347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934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95215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11084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6953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165">
              <a:buClr>
                <a:srgbClr val="000000"/>
              </a:buClr>
            </a:pPr>
            <a:r>
              <a:rPr lang="en-GB" sz="6598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Nursery:</a:t>
            </a:r>
            <a:endParaRPr lang="en-GB" sz="6598" b="1">
              <a:solidFill>
                <a:srgbClr val="FFFFFF"/>
              </a:solidFill>
              <a:latin typeface="Lato"/>
              <a:ea typeface="Lato"/>
              <a:cs typeface="Lato"/>
              <a:sym typeface="Arial"/>
            </a:endParaRPr>
          </a:p>
          <a:p>
            <a:pPr defTabSz="457165">
              <a:buClr>
                <a:srgbClr val="000000"/>
              </a:buClr>
            </a:pPr>
            <a:r>
              <a:rPr lang="en-GB" sz="6598" b="1">
                <a:solidFill>
                  <a:srgbClr val="FFFFFF"/>
                </a:solidFill>
                <a:latin typeface="Lato"/>
                <a:ea typeface="Lato"/>
                <a:cs typeface="Lato"/>
                <a:sym typeface="Arial"/>
              </a:rPr>
              <a:t>Autumn Curriculum</a:t>
            </a:r>
          </a:p>
        </p:txBody>
      </p:sp>
      <p:sp>
        <p:nvSpPr>
          <p:cNvPr id="55" name="Google Shape;55;p13">
            <a:extLst>
              <a:ext uri="{FF2B5EF4-FFF2-40B4-BE49-F238E27FC236}">
                <a16:creationId xmlns:a16="http://schemas.microsoft.com/office/drawing/2014/main" id="{30E803B3-AC11-7029-8BAE-309381D71F6C}"/>
              </a:ext>
            </a:extLst>
          </p:cNvPr>
          <p:cNvSpPr txBox="1"/>
          <p:nvPr/>
        </p:nvSpPr>
        <p:spPr>
          <a:xfrm>
            <a:off x="1342239" y="7205681"/>
            <a:ext cx="8913677" cy="627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0490" tIns="100490" rIns="100490" bIns="100490" anchor="t" anchorCtr="0">
            <a:spAutoFit/>
          </a:bodyPr>
          <a:lstStyle>
            <a:defPPr>
              <a:defRPr lang="en-US"/>
            </a:defPPr>
            <a:lvl1pPr marL="0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5869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31738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7607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6347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9346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95215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11084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6953" algn="l" defTabSz="415869" rtl="0" eaLnBrk="1" latinLnBrk="0" hangingPunct="1">
              <a:defRPr sz="163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165">
              <a:lnSpc>
                <a:spcPct val="115000"/>
              </a:lnSpc>
              <a:buClr>
                <a:srgbClr val="000000"/>
              </a:buClr>
            </a:pPr>
            <a:r>
              <a:rPr lang="en-GB" sz="24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Teacher: Miss Joyce</a:t>
            </a:r>
            <a:endParaRPr sz="2417" err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" name="Google Shape;56;p13">
            <a:extLst>
              <a:ext uri="{FF2B5EF4-FFF2-40B4-BE49-F238E27FC236}">
                <a16:creationId xmlns:a16="http://schemas.microsoft.com/office/drawing/2014/main" id="{9659CB43-8281-7AD2-6503-F6F06532390B}"/>
              </a:ext>
            </a:extLst>
          </p:cNvPr>
          <p:cNvPicPr preferRelativeResize="0"/>
          <p:nvPr/>
        </p:nvPicPr>
        <p:blipFill>
          <a:blip r:embed="rId3"/>
          <a:srcRect/>
          <a:stretch/>
        </p:blipFill>
        <p:spPr>
          <a:xfrm>
            <a:off x="1409650" y="9352333"/>
            <a:ext cx="2673552" cy="108631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ject 6">
            <a:extLst>
              <a:ext uri="{FF2B5EF4-FFF2-40B4-BE49-F238E27FC236}">
                <a16:creationId xmlns:a16="http://schemas.microsoft.com/office/drawing/2014/main" id="{2341A9E4-482D-87B0-1D80-477F3D11EF6E}"/>
              </a:ext>
            </a:extLst>
          </p:cNvPr>
          <p:cNvSpPr txBox="1"/>
          <p:nvPr/>
        </p:nvSpPr>
        <p:spPr>
          <a:xfrm>
            <a:off x="716632" y="2101597"/>
            <a:ext cx="9271146" cy="8516819"/>
          </a:xfrm>
          <a:prstGeom prst="rect">
            <a:avLst/>
          </a:prstGeom>
        </p:spPr>
        <p:txBody>
          <a:bodyPr vert="horz" wrap="square" lIns="0" tIns="17145" rIns="0" bIns="0" rtlCol="0" anchor="t">
            <a:spAutoFit/>
          </a:bodyPr>
          <a:lstStyle/>
          <a:p>
            <a:pPr>
              <a:lnSpc>
                <a:spcPct val="114999"/>
              </a:lnSpc>
              <a:spcAft>
                <a:spcPts val="1000"/>
              </a:spcAft>
            </a:pPr>
            <a:r>
              <a:rPr lang="en-GB" sz="1600">
                <a:latin typeface="Calibri"/>
                <a:ea typeface="Calibri"/>
                <a:cs typeface="Calibri"/>
              </a:rPr>
              <a:t>Children will be given the opportunity to explore;</a:t>
            </a:r>
            <a:endParaRPr lang="en-US" sz="1600">
              <a:latin typeface="Calibri"/>
              <a:ea typeface="Calibri"/>
              <a:cs typeface="Calibri"/>
            </a:endParaRPr>
          </a:p>
          <a:p>
            <a:pPr marL="342900" indent="-342900">
              <a:lnSpc>
                <a:spcPct val="114999"/>
              </a:lnSpc>
              <a:buFont typeface="Symbol,Sans-Serif"/>
              <a:buChar char=""/>
            </a:pPr>
            <a:r>
              <a:rPr lang="en-GB" sz="1600">
                <a:latin typeface="Calibri"/>
                <a:ea typeface="Calibri"/>
                <a:cs typeface="Calibri"/>
              </a:rPr>
              <a:t>Science - Plant Growth </a:t>
            </a:r>
          </a:p>
          <a:p>
            <a:pPr marL="342900" indent="-342900">
              <a:lnSpc>
                <a:spcPct val="114999"/>
              </a:lnSpc>
              <a:buFont typeface="Symbol,Sans-Serif"/>
              <a:buChar char=""/>
            </a:pPr>
            <a:r>
              <a:rPr lang="en-GB" sz="1600">
                <a:latin typeface="Calibri"/>
                <a:ea typeface="Calibri"/>
                <a:cs typeface="Arial"/>
              </a:rPr>
              <a:t>History – Local History </a:t>
            </a:r>
          </a:p>
          <a:p>
            <a:pPr marL="342900" indent="-342900">
              <a:lnSpc>
                <a:spcPct val="114999"/>
              </a:lnSpc>
              <a:buFont typeface="Symbol,Sans-Serif"/>
              <a:buChar char=""/>
            </a:pPr>
            <a:r>
              <a:rPr lang="en-GB" sz="1600">
                <a:latin typeface="Calibri"/>
                <a:ea typeface="Calibri"/>
                <a:cs typeface="Arial"/>
              </a:rPr>
              <a:t>Geography – Mini Mappers</a:t>
            </a:r>
          </a:p>
          <a:p>
            <a:pPr marL="342900" indent="-342900">
              <a:lnSpc>
                <a:spcPct val="114999"/>
              </a:lnSpc>
              <a:buFont typeface="Symbol,Sans-Serif"/>
              <a:buChar char=""/>
            </a:pPr>
            <a:r>
              <a:rPr lang="en-GB" sz="1600">
                <a:latin typeface="Calibri"/>
                <a:ea typeface="Calibri"/>
                <a:cs typeface="Arial"/>
              </a:rPr>
              <a:t>Religion and Worldviews – Where is religion in our local community?</a:t>
            </a:r>
          </a:p>
          <a:p>
            <a:pPr marL="342900" indent="-342900">
              <a:lnSpc>
                <a:spcPct val="114999"/>
              </a:lnSpc>
              <a:buFont typeface="Symbol,Sans-Serif"/>
              <a:buChar char=""/>
            </a:pPr>
            <a:r>
              <a:rPr lang="en-GB" sz="1600">
                <a:latin typeface="Calibri"/>
                <a:ea typeface="Calibri"/>
                <a:cs typeface="Arial"/>
              </a:rPr>
              <a:t>Art and Design – Our School</a:t>
            </a:r>
          </a:p>
          <a:p>
            <a:pPr marL="342900" indent="-342900">
              <a:lnSpc>
                <a:spcPct val="114999"/>
              </a:lnSpc>
              <a:buFont typeface="Symbol,Sans-Serif"/>
              <a:buChar char=""/>
            </a:pPr>
            <a:r>
              <a:rPr lang="en-GB" sz="1600">
                <a:latin typeface="Calibri"/>
                <a:ea typeface="Calibri"/>
                <a:cs typeface="Arial"/>
              </a:rPr>
              <a:t>Design and Technology – Food: Salads</a:t>
            </a:r>
            <a:endParaRPr lang="en-GB" sz="1600">
              <a:latin typeface="Calibri"/>
              <a:ea typeface="Calibri"/>
              <a:cs typeface="Calibri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600" b="1">
                <a:latin typeface="Calibri"/>
                <a:ea typeface="Calibri"/>
                <a:cs typeface="Calibri"/>
              </a:rPr>
              <a:t>Maths:</a:t>
            </a:r>
          </a:p>
          <a:p>
            <a:pPr>
              <a:lnSpc>
                <a:spcPct val="114999"/>
              </a:lnSpc>
              <a:spcAft>
                <a:spcPts val="1000"/>
              </a:spcAft>
            </a:pPr>
            <a:r>
              <a:rPr lang="en-GB" sz="1600">
                <a:latin typeface="Calibri"/>
                <a:ea typeface="Calibri"/>
                <a:cs typeface="Calibri"/>
              </a:rPr>
              <a:t>We will be learning different mathematic skills and using these to solve problems in:</a:t>
            </a:r>
            <a:endParaRPr lang="en-GB" sz="1600">
              <a:latin typeface="Calibri"/>
              <a:ea typeface="Calibri"/>
              <a:cs typeface="Arial"/>
            </a:endParaRPr>
          </a:p>
          <a:p>
            <a:pPr marL="342900" indent="-342900">
              <a:lnSpc>
                <a:spcPct val="114999"/>
              </a:lnSpc>
              <a:buFont typeface="Symbol" panose="05050102010706020507" pitchFamily="18" charset="2"/>
              <a:buChar char=""/>
            </a:pPr>
            <a:r>
              <a:rPr lang="en-GB" sz="1600">
                <a:latin typeface="Calibri"/>
                <a:ea typeface="Calibri"/>
                <a:cs typeface="Calibri"/>
              </a:rPr>
              <a:t>Place Value</a:t>
            </a:r>
          </a:p>
          <a:p>
            <a:pPr marL="342900" indent="-342900">
              <a:lnSpc>
                <a:spcPct val="114999"/>
              </a:lnSpc>
              <a:buFont typeface="Symbol" panose="05050102010706020507" pitchFamily="18" charset="2"/>
              <a:buChar char=""/>
            </a:pPr>
            <a:r>
              <a:rPr lang="en-GB" sz="1600">
                <a:latin typeface="Calibri"/>
                <a:ea typeface="Calibri"/>
                <a:cs typeface="Calibri"/>
              </a:rPr>
              <a:t>Addition and Subtraction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600">
                <a:latin typeface="Calibri"/>
                <a:ea typeface="Calibri"/>
                <a:cs typeface="Calibri"/>
              </a:rPr>
              <a:t>Number bonds</a:t>
            </a:r>
          </a:p>
          <a:p>
            <a:pPr lvl="0">
              <a:lnSpc>
                <a:spcPct val="114999"/>
              </a:lnSpc>
              <a:spcAft>
                <a:spcPts val="1000"/>
              </a:spcAft>
            </a:pPr>
            <a:r>
              <a:rPr lang="en-GB" sz="1600" b="1">
                <a:latin typeface="Calibri"/>
                <a:ea typeface="Calibri"/>
                <a:cs typeface="Calibri"/>
              </a:rPr>
              <a:t>Writing: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600">
                <a:latin typeface="Calibri"/>
                <a:ea typeface="Calibri"/>
                <a:cs typeface="Calibri"/>
              </a:rPr>
              <a:t>We will be focusing on handwriting and coherent sentence structure, by completing short, quality pieces of writing. The genres we will focus on are:</a:t>
            </a:r>
          </a:p>
          <a:p>
            <a:pPr marL="34290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600">
                <a:latin typeface="Calibri"/>
                <a:ea typeface="Calibri"/>
                <a:cs typeface="Calibri"/>
              </a:rPr>
              <a:t>Setting Description </a:t>
            </a:r>
          </a:p>
          <a:p>
            <a:pPr marL="342900" indent="-342900">
              <a:lnSpc>
                <a:spcPct val="114999"/>
              </a:lnSpc>
              <a:buFont typeface="Symbol" panose="05050102010706020507" pitchFamily="18" charset="2"/>
              <a:buChar char=""/>
            </a:pPr>
            <a:r>
              <a:rPr lang="en-GB" sz="1600">
                <a:latin typeface="Calibri"/>
                <a:ea typeface="Calibri"/>
                <a:cs typeface="Calibri"/>
              </a:rPr>
              <a:t>Character Description </a:t>
            </a:r>
            <a:endParaRPr lang="en-GB" sz="1600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 marL="342900" indent="-342900">
              <a:lnSpc>
                <a:spcPct val="114999"/>
              </a:lnSpc>
              <a:buFont typeface="Symbol" panose="05050102010706020507" pitchFamily="18" charset="2"/>
              <a:buChar char=""/>
            </a:pPr>
            <a:r>
              <a:rPr lang="en-GB" sz="1600">
                <a:latin typeface="Calibri"/>
                <a:ea typeface="Calibri"/>
                <a:cs typeface="Calibri"/>
              </a:rPr>
              <a:t>Recount</a:t>
            </a:r>
            <a:endParaRPr lang="en-GB" sz="1600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 marL="342900" indent="-342900">
              <a:lnSpc>
                <a:spcPct val="114999"/>
              </a:lnSpc>
              <a:buFont typeface="Symbol" panose="05050102010706020507" pitchFamily="18" charset="2"/>
              <a:buChar char=""/>
            </a:pPr>
            <a:r>
              <a:rPr lang="en-GB" sz="1600">
                <a:latin typeface="Calibri"/>
                <a:ea typeface="Calibri"/>
                <a:cs typeface="Calibri"/>
              </a:rPr>
              <a:t>Non-Chronological Report</a:t>
            </a:r>
            <a:endParaRPr lang="en-GB" sz="1600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600" b="1">
                <a:latin typeface="Calibri"/>
                <a:ea typeface="Calibri"/>
                <a:cs typeface="Calibri"/>
              </a:rPr>
              <a:t>Reading:</a:t>
            </a:r>
          </a:p>
          <a:p>
            <a:pPr>
              <a:lnSpc>
                <a:spcPct val="114999"/>
              </a:lnSpc>
              <a:spcAft>
                <a:spcPts val="1000"/>
              </a:spcAft>
            </a:pPr>
            <a:r>
              <a:rPr lang="en-GB" sz="1600">
                <a:latin typeface="Calibri"/>
                <a:ea typeface="Calibri"/>
                <a:cs typeface="Calibri"/>
              </a:rPr>
              <a:t>Your child will bring home a RWI book (except those in DR) and a free reader each week.  Please read with your each day and complete the reading nights in their Reading Journal. </a:t>
            </a:r>
          </a:p>
          <a:p>
            <a:pPr>
              <a:lnSpc>
                <a:spcPct val="114999"/>
              </a:lnSpc>
              <a:spcAft>
                <a:spcPts val="1000"/>
              </a:spcAft>
            </a:pPr>
            <a:r>
              <a:rPr lang="en-GB" sz="1600">
                <a:latin typeface="Calibri"/>
                <a:ea typeface="Calibri"/>
                <a:cs typeface="Calibri"/>
              </a:rPr>
              <a:t>Once children are ready, they will transition from RWI towards Destination Reader, where the focus will be on reading comprehension through retrieval and inference questions.</a:t>
            </a:r>
            <a:endParaRPr lang="en-GB"/>
          </a:p>
          <a:p>
            <a:pPr>
              <a:lnSpc>
                <a:spcPct val="114999"/>
              </a:lnSpc>
              <a:spcAft>
                <a:spcPts val="1000"/>
              </a:spcAft>
            </a:pPr>
            <a:r>
              <a:rPr lang="en-GB" sz="1600">
                <a:latin typeface="Calibri"/>
                <a:ea typeface="Calibri"/>
                <a:cs typeface="Calibri"/>
              </a:rPr>
              <a:t>Please ensure your child has their books and Reading Journals in their book bag every day.</a:t>
            </a:r>
          </a:p>
          <a:p>
            <a:pPr>
              <a:lnSpc>
                <a:spcPct val="114999"/>
              </a:lnSpc>
              <a:spcAft>
                <a:spcPts val="1000"/>
              </a:spcAft>
            </a:pPr>
            <a:r>
              <a:rPr lang="en-GB" sz="1600">
                <a:latin typeface="Calibri"/>
                <a:ea typeface="Calibri"/>
                <a:cs typeface="Calibri"/>
              </a:rPr>
              <a:t>Phonics RWI book change takes place on a Thursday. </a:t>
            </a:r>
          </a:p>
        </p:txBody>
      </p:sp>
      <p:sp>
        <p:nvSpPr>
          <p:cNvPr id="4" name="object 18">
            <a:extLst>
              <a:ext uri="{FF2B5EF4-FFF2-40B4-BE49-F238E27FC236}">
                <a16:creationId xmlns:a16="http://schemas.microsoft.com/office/drawing/2014/main" id="{E3B12DED-BF2A-0EDE-382F-3A202BD79090}"/>
              </a:ext>
            </a:extLst>
          </p:cNvPr>
          <p:cNvSpPr txBox="1"/>
          <p:nvPr/>
        </p:nvSpPr>
        <p:spPr>
          <a:xfrm>
            <a:off x="603250" y="1570847"/>
            <a:ext cx="3301174" cy="402033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GB" sz="2500" b="1" spc="-55">
                <a:solidFill>
                  <a:srgbClr val="2A2C65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Our Curriculum </a:t>
            </a:r>
            <a:endParaRPr lang="en-GB" sz="1300" b="1">
              <a:solidFill>
                <a:srgbClr val="2A2C65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F0D4EC-51CC-748C-3F1F-239E91CD5F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60325"/>
            <a:ext cx="20104101" cy="173811"/>
          </a:xfrm>
          <a:prstGeom prst="rect">
            <a:avLst/>
          </a:prstGeom>
        </p:spPr>
      </p:pic>
      <p:sp>
        <p:nvSpPr>
          <p:cNvPr id="7" name="object 22">
            <a:extLst>
              <a:ext uri="{FF2B5EF4-FFF2-40B4-BE49-F238E27FC236}">
                <a16:creationId xmlns:a16="http://schemas.microsoft.com/office/drawing/2014/main" id="{D9904E7C-EC03-B8D3-9012-A7DFCDC53791}"/>
              </a:ext>
            </a:extLst>
          </p:cNvPr>
          <p:cNvSpPr/>
          <p:nvPr/>
        </p:nvSpPr>
        <p:spPr>
          <a:xfrm>
            <a:off x="679450" y="1410970"/>
            <a:ext cx="838200" cy="52705"/>
          </a:xfrm>
          <a:custGeom>
            <a:avLst/>
            <a:gdLst/>
            <a:ahLst/>
            <a:cxnLst/>
            <a:rect l="l" t="t" r="r" b="b"/>
            <a:pathLst>
              <a:path w="838200" h="52705">
                <a:moveTo>
                  <a:pt x="0" y="52354"/>
                </a:moveTo>
                <a:lnTo>
                  <a:pt x="0" y="0"/>
                </a:lnTo>
                <a:lnTo>
                  <a:pt x="837670" y="0"/>
                </a:lnTo>
                <a:lnTo>
                  <a:pt x="837670" y="52354"/>
                </a:lnTo>
                <a:lnTo>
                  <a:pt x="0" y="52354"/>
                </a:lnTo>
                <a:close/>
              </a:path>
            </a:pathLst>
          </a:custGeom>
          <a:solidFill>
            <a:srgbClr val="2A2C65">
              <a:alpha val="50000"/>
            </a:srgbClr>
          </a:solidFill>
        </p:spPr>
        <p:txBody>
          <a:bodyPr wrap="square" lIns="0" tIns="0" rIns="0" bIns="0" rtlCol="0"/>
          <a:lstStyle/>
          <a:p>
            <a:endParaRPr>
              <a:highlight>
                <a:srgbClr val="2A2C65"/>
              </a:highlight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object 24">
            <a:extLst>
              <a:ext uri="{FF2B5EF4-FFF2-40B4-BE49-F238E27FC236}">
                <a16:creationId xmlns:a16="http://schemas.microsoft.com/office/drawing/2014/main" id="{99D7EA3F-EF74-FF60-8F82-72564B6D6376}"/>
              </a:ext>
            </a:extLst>
          </p:cNvPr>
          <p:cNvSpPr txBox="1">
            <a:spLocks/>
          </p:cNvSpPr>
          <p:nvPr/>
        </p:nvSpPr>
        <p:spPr>
          <a:xfrm>
            <a:off x="577188" y="351934"/>
            <a:ext cx="9932062" cy="750847"/>
          </a:xfrm>
          <a:prstGeom prst="rect">
            <a:avLst/>
          </a:prstGeom>
        </p:spPr>
        <p:txBody>
          <a:bodyPr vert="horz" wrap="square" lIns="0" tIns="12065" rIns="0" bIns="0" rtlCol="0" anchor="b">
            <a:spAutoFit/>
          </a:bodyPr>
          <a:lstStyle>
            <a:lvl1pPr algn="ctr" defTabSz="165757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9894" kern="120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z="4800" spc="10">
                <a:latin typeface="Lato"/>
                <a:ea typeface="Lato"/>
                <a:cs typeface="Lato"/>
              </a:rPr>
              <a:t>Year 2 Autumn Curriculum 2026</a:t>
            </a:r>
            <a:endParaRPr lang="en-US" sz="4800" spc="45"/>
          </a:p>
        </p:txBody>
      </p:sp>
      <p:sp>
        <p:nvSpPr>
          <p:cNvPr id="10" name="object 6">
            <a:extLst>
              <a:ext uri="{FF2B5EF4-FFF2-40B4-BE49-F238E27FC236}">
                <a16:creationId xmlns:a16="http://schemas.microsoft.com/office/drawing/2014/main" id="{86F5CB66-924B-0B01-31CD-0A3347EB39BA}"/>
              </a:ext>
            </a:extLst>
          </p:cNvPr>
          <p:cNvSpPr txBox="1"/>
          <p:nvPr/>
        </p:nvSpPr>
        <p:spPr>
          <a:xfrm>
            <a:off x="10050674" y="2091029"/>
            <a:ext cx="8617003" cy="7083421"/>
          </a:xfrm>
          <a:prstGeom prst="rect">
            <a:avLst/>
          </a:prstGeom>
        </p:spPr>
        <p:txBody>
          <a:bodyPr vert="horz" wrap="square" lIns="0" tIns="17145" rIns="0" bIns="0" rtlCol="0" anchor="t">
            <a:spAutoFit/>
          </a:bodyPr>
          <a:lstStyle/>
          <a:p>
            <a:pPr>
              <a:lnSpc>
                <a:spcPct val="114999"/>
              </a:lnSpc>
              <a:spcAft>
                <a:spcPts val="1000"/>
              </a:spcAft>
            </a:pPr>
            <a:r>
              <a:rPr lang="en-GB" sz="1600" b="1">
                <a:effectLst/>
                <a:latin typeface="Calibri"/>
                <a:ea typeface="Calibri"/>
                <a:cs typeface="Calibri"/>
              </a:rPr>
              <a:t>Assemblies</a:t>
            </a:r>
            <a:r>
              <a:rPr lang="en-GB" sz="1600" b="1">
                <a:effectLst/>
                <a:latin typeface="Calibri"/>
                <a:ea typeface="Calibri"/>
                <a:cs typeface="Times New Roman"/>
              </a:rPr>
              <a:t>:</a:t>
            </a:r>
            <a:endParaRPr lang="en-GB" sz="1600"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4999"/>
              </a:lnSpc>
              <a:spcAft>
                <a:spcPts val="1000"/>
              </a:spcAft>
            </a:pPr>
            <a:r>
              <a:rPr lang="en-GB" sz="1600">
                <a:latin typeface="Calibri"/>
                <a:ea typeface="Calibri"/>
                <a:cs typeface="Times New Roman"/>
              </a:rPr>
              <a:t>Year 2 will have a nativity production in Autumn 2.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600">
                <a:latin typeface="Calibri"/>
                <a:ea typeface="Calibri"/>
                <a:cs typeface="Calibri"/>
              </a:rPr>
              <a:t>Year 2 have their year group assembly in Spring Term. </a:t>
            </a:r>
            <a:endParaRPr lang="en-GB" sz="1600">
              <a:highlight>
                <a:srgbClr val="FF0000"/>
              </a:highlight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  <a:p>
            <a:pPr>
              <a:lnSpc>
                <a:spcPct val="114999"/>
              </a:lnSpc>
              <a:spcAft>
                <a:spcPts val="1000"/>
              </a:spcAft>
            </a:pPr>
            <a:r>
              <a:rPr lang="en-GB" sz="1600">
                <a:latin typeface="Calibri"/>
                <a:ea typeface="Calibri"/>
                <a:cs typeface="Calibri"/>
              </a:rPr>
              <a:t> </a:t>
            </a:r>
            <a:r>
              <a:rPr lang="en-GB" sz="1600" b="1">
                <a:effectLst/>
                <a:latin typeface="Calibri"/>
                <a:ea typeface="Calibri"/>
                <a:cs typeface="Calibri"/>
              </a:rPr>
              <a:t>Homework</a:t>
            </a:r>
            <a:r>
              <a:rPr lang="en-GB" sz="1600" b="1">
                <a:effectLst/>
                <a:latin typeface="Calibri"/>
                <a:ea typeface="Calibri"/>
                <a:cs typeface="Times New Roman"/>
              </a:rPr>
              <a:t>:</a:t>
            </a:r>
            <a:endParaRPr lang="en-GB" sz="1600">
              <a:effectLst/>
              <a:highlight>
                <a:srgbClr val="FF0000"/>
              </a:highlight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  <a:p>
            <a:pPr fontAlgn="t">
              <a:lnSpc>
                <a:spcPct val="100000"/>
              </a:lnSpc>
              <a:buNone/>
            </a:pPr>
            <a:r>
              <a:rPr lang="en-GB" sz="1600">
                <a:latin typeface="Calibri"/>
                <a:ea typeface="Calibri"/>
                <a:cs typeface="Calibri"/>
              </a:rPr>
              <a:t>Children are expected to complete a phonics activity each week using the QR code provided.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sz="1600">
                <a:latin typeface="Calibri"/>
                <a:ea typeface="Calibri"/>
                <a:cs typeface="Calibri"/>
              </a:rPr>
              <a:t>It would be lovely to see photos of the children's work once it has been completed.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600">
                <a:latin typeface="Calibri"/>
                <a:ea typeface="Calibri"/>
                <a:cs typeface="Calibri"/>
              </a:rPr>
              <a:t>Children also need to read each day and reading records must be signed. Children must access </a:t>
            </a:r>
            <a:r>
              <a:rPr lang="en-GB" sz="1600" err="1">
                <a:latin typeface="Calibri"/>
                <a:ea typeface="Calibri"/>
                <a:cs typeface="Calibri"/>
              </a:rPr>
              <a:t>Numbots</a:t>
            </a:r>
            <a:r>
              <a:rPr lang="en-GB" sz="1600">
                <a:latin typeface="Calibri"/>
                <a:ea typeface="Calibri"/>
                <a:cs typeface="Calibri"/>
              </a:rPr>
              <a:t> and TTRS for at least 5 minutes each day.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600" b="1">
                <a:latin typeface="Calibri"/>
                <a:ea typeface="Calibri"/>
                <a:cs typeface="Calibri"/>
              </a:rPr>
              <a:t>PE</a:t>
            </a:r>
            <a:r>
              <a:rPr lang="en-GB" sz="1600">
                <a:latin typeface="Calibri"/>
                <a:ea typeface="Calibri"/>
                <a:cs typeface="Calibri"/>
              </a:rPr>
              <a:t>: </a:t>
            </a:r>
            <a:r>
              <a:rPr lang="en-US" sz="1600">
                <a:latin typeface="Calibri"/>
                <a:ea typeface="Calibri"/>
                <a:cs typeface="Calibri"/>
              </a:rPr>
              <a:t>Children should come to school wearing their PE kit on Tuesdays. </a:t>
            </a: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US" sz="1600" b="1">
                <a:latin typeface="Calibri"/>
                <a:ea typeface="Calibri"/>
                <a:cs typeface="Calibri"/>
              </a:rPr>
              <a:t>Blake and Rosen: Tuesday </a:t>
            </a: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US" sz="1600">
                <a:latin typeface="Calibri"/>
                <a:ea typeface="Calibri"/>
                <a:cs typeface="Calibri"/>
              </a:rPr>
              <a:t>PE lessons may be indoors or outdoors so please ensure children have suitable shoes and warm clothes. Please follow the school guidelines for PE kits: navy  tracksuit bottoms, navy jumpers and white t-shirts.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US" sz="1600">
              <a:latin typeface="Calibri"/>
              <a:ea typeface="Calibri"/>
              <a:cs typeface="Calibri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600" b="1">
                <a:effectLst/>
                <a:latin typeface="Calibri"/>
                <a:ea typeface="Calibri"/>
                <a:cs typeface="Calibri"/>
              </a:rPr>
              <a:t>Jewellery:</a:t>
            </a:r>
            <a:endParaRPr lang="en-GB" sz="1600">
              <a:effectLst/>
              <a:latin typeface="Calibri"/>
              <a:ea typeface="Calibri"/>
              <a:cs typeface="Calibri"/>
            </a:endParaRPr>
          </a:p>
          <a:p>
            <a:pPr marL="34290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600">
                <a:latin typeface="Calibri"/>
                <a:ea typeface="Calibri"/>
                <a:cs typeface="Calibri"/>
              </a:rPr>
              <a:t>Children should not wear any jewellery unless it is of religious significance.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600">
                <a:latin typeface="Calibri"/>
                <a:ea typeface="Calibri"/>
                <a:cs typeface="Calibri"/>
              </a:rPr>
              <a:t>On PE days, girls’ earrings should be removed or covered with tape.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b="1">
                <a:latin typeface="Calibri"/>
                <a:ea typeface="Calibri"/>
                <a:cs typeface="Calibri"/>
              </a:rPr>
              <a:t>Lost property: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>
                <a:latin typeface="Calibri"/>
                <a:ea typeface="Calibri"/>
                <a:cs typeface="Calibri"/>
              </a:rPr>
              <a:t>Please </a:t>
            </a:r>
            <a:r>
              <a:rPr lang="en-US" sz="1600" b="1">
                <a:latin typeface="Calibri"/>
                <a:ea typeface="Calibri"/>
                <a:cs typeface="Calibri"/>
              </a:rPr>
              <a:t>name</a:t>
            </a:r>
            <a:r>
              <a:rPr lang="en-US" sz="1600">
                <a:latin typeface="Calibri"/>
                <a:ea typeface="Calibri"/>
                <a:cs typeface="Calibri"/>
              </a:rPr>
              <a:t> all your child’s belongings to help us to keep them safe. If they have lost items, please speak to your class teacher.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b="1">
                <a:latin typeface="Calibri"/>
                <a:ea typeface="Calibri"/>
                <a:cs typeface="Calibri"/>
              </a:rPr>
              <a:t>Trips: </a:t>
            </a:r>
            <a:r>
              <a:rPr lang="en-US" sz="1600">
                <a:latin typeface="Calibri"/>
                <a:ea typeface="Calibri"/>
                <a:cs typeface="Calibri"/>
              </a:rPr>
              <a:t>We will be visiting a place of worship in Autumn 2.</a:t>
            </a:r>
            <a:endParaRPr lang="en-GB" sz="1600">
              <a:solidFill>
                <a:srgbClr val="2A2C65"/>
              </a:solidFill>
              <a:latin typeface="Calibri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40886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PKAT">
      <a:dk1>
        <a:srgbClr val="2A2C65"/>
      </a:dk1>
      <a:lt1>
        <a:srgbClr val="FFFFFF"/>
      </a:lt1>
      <a:dk2>
        <a:srgbClr val="44546A"/>
      </a:dk2>
      <a:lt2>
        <a:srgbClr val="E7E6E6"/>
      </a:lt2>
      <a:accent1>
        <a:srgbClr val="00592A"/>
      </a:accent1>
      <a:accent2>
        <a:srgbClr val="E1791D"/>
      </a:accent2>
      <a:accent3>
        <a:srgbClr val="A31A6D"/>
      </a:accent3>
      <a:accent4>
        <a:srgbClr val="C0162C"/>
      </a:accent4>
      <a:accent5>
        <a:srgbClr val="E1791D"/>
      </a:accent5>
      <a:accent6>
        <a:srgbClr val="70AD47"/>
      </a:accent6>
      <a:hlink>
        <a:srgbClr val="2A2B65"/>
      </a:hlink>
      <a:folHlink>
        <a:srgbClr val="A31A6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BBD983BC7031D43A9B316B3EE7E1C49" ma:contentTypeVersion="15" ma:contentTypeDescription="Create a new document." ma:contentTypeScope="" ma:versionID="b3d19aa8f9b877ae977faa6547d7ff4a">
  <xsd:schema xmlns:xsd="http://www.w3.org/2001/XMLSchema" xmlns:xs="http://www.w3.org/2001/XMLSchema" xmlns:p="http://schemas.microsoft.com/office/2006/metadata/properties" xmlns:ns2="1884bc77-6208-46bc-8ca1-f8e0ebd7cfa8" xmlns:ns3="fe9c093d-aa41-478f-be6b-e7e20e8ebaed" targetNamespace="http://schemas.microsoft.com/office/2006/metadata/properties" ma:root="true" ma:fieldsID="7297f9403286fe406b6fab0a6a2adf56" ns2:_="" ns3:_="">
    <xsd:import namespace="1884bc77-6208-46bc-8ca1-f8e0ebd7cfa8"/>
    <xsd:import namespace="fe9c093d-aa41-478f-be6b-e7e20e8ebae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84bc77-6208-46bc-8ca1-f8e0ebd7cfa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f46434c4-145a-47ed-8d61-0146e708eab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9c093d-aa41-478f-be6b-e7e20e8ebaed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a7224fc3-dce8-45ae-85db-2a0c4baabf4f}" ma:internalName="TaxCatchAll" ma:showField="CatchAllData" ma:web="fe9c093d-aa41-478f-be6b-e7e20e8ebae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9c093d-aa41-478f-be6b-e7e20e8ebaed" xsi:nil="true"/>
    <lcf76f155ced4ddcb4097134ff3c332f xmlns="1884bc77-6208-46bc-8ca1-f8e0ebd7cfa8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CC52EA-FA2D-4FC1-B5FE-C9F547DCA643}">
  <ds:schemaRefs>
    <ds:schemaRef ds:uri="1884bc77-6208-46bc-8ca1-f8e0ebd7cfa8"/>
    <ds:schemaRef ds:uri="fe9c093d-aa41-478f-be6b-e7e20e8ebae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92F18CE-0664-4747-9A36-DB6272ADADB8}">
  <ds:schemaRefs>
    <ds:schemaRef ds:uri="1884bc77-6208-46bc-8ca1-f8e0ebd7cfa8"/>
    <ds:schemaRef ds:uri="fe9c093d-aa41-478f-be6b-e7e20e8ebae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2D7F81D-E11B-4FAC-BEDD-7BD5D47E039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Custom</PresentationFormat>
  <Slides>2</Slides>
  <Notes>2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1_Office Theme</vt:lpstr>
      <vt:lpstr>Simple Light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Here’s a Bold Headline.</dc:title>
  <dc:creator>Matthew DEERE</dc:creator>
  <cp:revision>1</cp:revision>
  <dcterms:created xsi:type="dcterms:W3CDTF">2021-06-07T11:40:55Z</dcterms:created>
  <dcterms:modified xsi:type="dcterms:W3CDTF">2026-09-24T15:33:55Z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0x0101005BBD983BC7031D43A9B316B3EE7E1C49</vt:lpwstr>
  </property>
  <property fmtid="{D5CDD505-2E9C-101B-9397-08002B2CF9AE}" pid="3" name="MediaServiceImageTags">
    <vt:lpwstr/>
  </property>
</Properties>
</file>