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4" r:id="rId4"/>
    <p:sldMasterId id="2147483667" r:id="rId5"/>
  </p:sldMasterIdLst>
  <p:notesMasterIdLst>
    <p:notesMasterId r:id="rId7"/>
  </p:notesMasterIdLst>
  <p:handoutMasterIdLst>
    <p:handoutMasterId r:id="rId8"/>
  </p:handoutMasterIdLst>
  <p:sldIdLst>
    <p:sldId id="443" r:id="rId6"/>
  </p:sldIdLst>
  <p:sldSz cx="9906000" cy="6858000" type="A4"/>
  <p:notesSz cx="6858000" cy="9144000"/>
  <p:embeddedFontLst>
    <p:embeddedFont>
      <p:font typeface="Roboto" panose="02000000000000000000" pitchFamily="2" charset="0"/>
      <p:regular r:id="rId9"/>
      <p:bold r:id="rId10"/>
      <p:italic r:id="rId11"/>
      <p:boldItalic r:id="rId12"/>
    </p:embeddedFont>
    <p:embeddedFont>
      <p:font typeface="United Curriculum" panose="020B0604020202020204" charset="0"/>
      <p:regular r:id="rId13"/>
      <p:bold r:id="rId14"/>
      <p:italic r:id="rId15"/>
      <p:boldItalic r:id="rId16"/>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77A9426-8E71-580F-A5B8-2EE4FF047C8C}" name="Lucy Hawker" initials="LH" userId="S::Lucy.Hawker@unitedlearning.org.uk::1ef25c0a-c1f6-440b-b33b-783bdcbee9d5" providerId="AD"/>
  <p188:author id="{6C9BADAA-4940-520A-5319-8E8EA85EDB29}" name="Charlie Cutler" initials="CC" userId="S::charlie.cutler@unitedlearning.org.uk::c5b094de-3707-4aae-994d-70175e9a1467" providerId="AD"/>
  <p188:author id="{C1970DAF-E6A3-64D7-9804-F7D68B8409F0}" name="Sally McCartney" initials="SM" userId="S::sally.mccartney@unitedlearning.org.uk::1b5c1c85-70fd-40d9-aba5-bb5ae0d377fb" providerId="AD"/>
  <p188:author id="{C833E4BA-E012-CD07-1FD3-0F30CCFF34BF}" name="Charlie Cutler" initials="CC" userId="S::Charlie.Cutler@unitedlearning.org.uk::c5b094de-3707-4aae-994d-70175e9a1467"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Charlie Cutler" initials="CC" lastIdx="15" clrIdx="0">
    <p:extLst>
      <p:ext uri="{19B8F6BF-5375-455C-9EA6-DF929625EA0E}">
        <p15:presenceInfo xmlns:p15="http://schemas.microsoft.com/office/powerpoint/2012/main" userId="S::Charlie.Cutler@unitedlearning.org.uk::c5b094de-3707-4aae-994d-70175e9a1467" providerId="AD"/>
      </p:ext>
    </p:extLst>
  </p:cmAuthor>
  <p:cmAuthor id="2" name="Jessica Quinn" initials="JQ" lastIdx="7" clrIdx="1">
    <p:extLst>
      <p:ext uri="{19B8F6BF-5375-455C-9EA6-DF929625EA0E}">
        <p15:presenceInfo xmlns:p15="http://schemas.microsoft.com/office/powerpoint/2012/main" userId="S::Jessica.Quinn@unitedlearning.org.uk::8a95f2e1-9608-4c55-8128-be797539c75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B4A1CA"/>
    <a:srgbClr val="463359"/>
    <a:srgbClr val="48355B"/>
    <a:srgbClr val="F3DEE9"/>
    <a:srgbClr val="FFFFFF"/>
    <a:srgbClr val="BBBBBB"/>
    <a:srgbClr val="D55D5D"/>
    <a:srgbClr val="DB7474"/>
    <a:srgbClr val="0033CC"/>
    <a:srgbClr val="D9EBD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E80349-F8BD-4E8E-B4AC-8CC695C5E8BC}" v="1" dt="2025-09-22T14:49:46.61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8" d="100"/>
          <a:sy n="58" d="100"/>
        </p:scale>
        <p:origin x="1386" y="66"/>
      </p:cViewPr>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13" Type="http://schemas.openxmlformats.org/officeDocument/2006/relationships/font" Target="fonts/font5.fntdata"/><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notesMaster" Target="notesMasters/notesMaster1.xml"/><Relationship Id="rId12" Type="http://schemas.openxmlformats.org/officeDocument/2006/relationships/font" Target="fonts/font4.fntdata"/><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font" Target="fonts/font8.fntdata"/><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font" Target="fonts/font3.fntdata"/><Relationship Id="rId24" Type="http://schemas.microsoft.com/office/2018/10/relationships/authors" Target="authors.xml"/><Relationship Id="rId5" Type="http://schemas.openxmlformats.org/officeDocument/2006/relationships/slideMaster" Target="slideMasters/slideMaster2.xml"/><Relationship Id="rId15" Type="http://schemas.openxmlformats.org/officeDocument/2006/relationships/font" Target="fonts/font7.fntdata"/><Relationship Id="rId23" Type="http://schemas.microsoft.com/office/2015/10/relationships/revisionInfo" Target="revisionInfo.xml"/><Relationship Id="rId10" Type="http://schemas.openxmlformats.org/officeDocument/2006/relationships/font" Target="fonts/font2.fntdata"/><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font" Target="fonts/font1.fntdata"/><Relationship Id="rId14" Type="http://schemas.openxmlformats.org/officeDocument/2006/relationships/font" Target="fonts/font6.fntdata"/><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anne GREAVES" userId="ee76605e-eb84-4407-a6ae-e9e456c95698" providerId="ADAL" clId="{43E80349-F8BD-4E8E-B4AC-8CC695C5E8BC}"/>
    <pc:docChg chg="custSel modSld">
      <pc:chgData name="Leanne GREAVES" userId="ee76605e-eb84-4407-a6ae-e9e456c95698" providerId="ADAL" clId="{43E80349-F8BD-4E8E-B4AC-8CC695C5E8BC}" dt="2025-09-22T14:49:46.619" v="1"/>
      <pc:docMkLst>
        <pc:docMk/>
      </pc:docMkLst>
      <pc:sldChg chg="addSp delSp modSp mod">
        <pc:chgData name="Leanne GREAVES" userId="ee76605e-eb84-4407-a6ae-e9e456c95698" providerId="ADAL" clId="{43E80349-F8BD-4E8E-B4AC-8CC695C5E8BC}" dt="2025-09-22T14:49:46.619" v="1"/>
        <pc:sldMkLst>
          <pc:docMk/>
          <pc:sldMk cId="3327212735" sldId="443"/>
        </pc:sldMkLst>
        <pc:picChg chg="del">
          <ac:chgData name="Leanne GREAVES" userId="ee76605e-eb84-4407-a6ae-e9e456c95698" providerId="ADAL" clId="{43E80349-F8BD-4E8E-B4AC-8CC695C5E8BC}" dt="2025-09-22T14:49:28.323" v="0" actId="478"/>
          <ac:picMkLst>
            <pc:docMk/>
            <pc:sldMk cId="3327212735" sldId="443"/>
            <ac:picMk id="4" creationId="{883F514C-F0AA-1955-6E9F-1126E49487D3}"/>
          </ac:picMkLst>
        </pc:picChg>
        <pc:picChg chg="add mod">
          <ac:chgData name="Leanne GREAVES" userId="ee76605e-eb84-4407-a6ae-e9e456c95698" providerId="ADAL" clId="{43E80349-F8BD-4E8E-B4AC-8CC695C5E8BC}" dt="2025-09-22T14:49:46.619" v="1"/>
          <ac:picMkLst>
            <pc:docMk/>
            <pc:sldMk cId="3327212735" sldId="443"/>
            <ac:picMk id="5" creationId="{522967D1-3CA6-4ED0-B00E-1AAF95770A7E}"/>
          </ac:picMkLst>
        </pc:picChg>
      </pc:sldChg>
    </pc:docChg>
  </pc:docChgLst>
  <pc:docChgLst>
    <pc:chgData name="Paula JEREMAES" userId="S::pjeremaes@tps.pkat.co.uk::25917413-02a2-45dc-a80d-1475c3f1d770" providerId="AD" clId="Web-{AF2B5D35-A318-2379-A17A-38E5F00724D5}"/>
    <pc:docChg chg="modSld">
      <pc:chgData name="Paula JEREMAES" userId="S::pjeremaes@tps.pkat.co.uk::25917413-02a2-45dc-a80d-1475c3f1d770" providerId="AD" clId="Web-{AF2B5D35-A318-2379-A17A-38E5F00724D5}" dt="2024-11-14T13:38:48.929" v="12"/>
      <pc:docMkLst>
        <pc:docMk/>
      </pc:docMkLst>
      <pc:sldChg chg="modSp">
        <pc:chgData name="Paula JEREMAES" userId="S::pjeremaes@tps.pkat.co.uk::25917413-02a2-45dc-a80d-1475c3f1d770" providerId="AD" clId="Web-{AF2B5D35-A318-2379-A17A-38E5F00724D5}" dt="2024-11-14T13:38:48.929" v="12"/>
        <pc:sldMkLst>
          <pc:docMk/>
          <pc:sldMk cId="3327212735" sldId="443"/>
        </pc:sldMkLst>
      </pc:sldChg>
    </pc:docChg>
  </pc:docChgLst>
  <pc:docChgLst>
    <pc:chgData name="Paula JEREMAES" userId="S::pjeremaes@tps.pkat.co.uk::25917413-02a2-45dc-a80d-1475c3f1d770" providerId="AD" clId="Web-{C68CB79F-5744-F81F-3E0B-0B8A9580D1C1}"/>
    <pc:docChg chg="modSld">
      <pc:chgData name="Paula JEREMAES" userId="S::pjeremaes@tps.pkat.co.uk::25917413-02a2-45dc-a80d-1475c3f1d770" providerId="AD" clId="Web-{C68CB79F-5744-F81F-3E0B-0B8A9580D1C1}" dt="2024-09-23T09:15:06.099" v="2" actId="1076"/>
      <pc:docMkLst>
        <pc:docMk/>
      </pc:docMkLst>
      <pc:sldChg chg="modSp">
        <pc:chgData name="Paula JEREMAES" userId="S::pjeremaes@tps.pkat.co.uk::25917413-02a2-45dc-a80d-1475c3f1d770" providerId="AD" clId="Web-{C68CB79F-5744-F81F-3E0B-0B8A9580D1C1}" dt="2024-09-23T09:15:06.099" v="2" actId="1076"/>
        <pc:sldMkLst>
          <pc:docMk/>
          <pc:sldMk cId="3327212735" sldId="443"/>
        </pc:sldMkLst>
      </pc:sldChg>
    </pc:docChg>
  </pc:docChgLst>
  <pc:docChgLst>
    <pc:chgData name="Rhian NEVILLE" userId="322d0c3c-6a9b-48cd-bee5-aa751eaa3685" providerId="ADAL" clId="{A6DB88AB-5922-4710-9CB3-050D0E98B9B2}"/>
    <pc:docChg chg="custSel modSld">
      <pc:chgData name="Rhian NEVILLE" userId="322d0c3c-6a9b-48cd-bee5-aa751eaa3685" providerId="ADAL" clId="{A6DB88AB-5922-4710-9CB3-050D0E98B9B2}" dt="2024-11-21T21:28:10.413" v="950" actId="33524"/>
      <pc:docMkLst>
        <pc:docMk/>
      </pc:docMkLst>
      <pc:sldChg chg="modSp mod">
        <pc:chgData name="Rhian NEVILLE" userId="322d0c3c-6a9b-48cd-bee5-aa751eaa3685" providerId="ADAL" clId="{A6DB88AB-5922-4710-9CB3-050D0E98B9B2}" dt="2024-11-21T21:28:10.413" v="950" actId="33524"/>
        <pc:sldMkLst>
          <pc:docMk/>
          <pc:sldMk cId="3327212735" sldId="443"/>
        </pc:sldMkLst>
      </pc:sldChg>
    </pc:docChg>
  </pc:docChgLst>
  <pc:docChgLst>
    <pc:chgData name="Leanne GREAVES" userId="ee76605e-eb84-4407-a6ae-e9e456c95698" providerId="ADAL" clId="{57539F4E-286C-439A-97A4-1C78F9C67563}"/>
    <pc:docChg chg="undo redo custSel modSld modMainMaster">
      <pc:chgData name="Leanne GREAVES" userId="ee76605e-eb84-4407-a6ae-e9e456c95698" providerId="ADAL" clId="{57539F4E-286C-439A-97A4-1C78F9C67563}" dt="2024-09-18T19:43:59.714" v="117" actId="20577"/>
      <pc:docMkLst>
        <pc:docMk/>
      </pc:docMkLst>
      <pc:sldChg chg="modSp mod">
        <pc:chgData name="Leanne GREAVES" userId="ee76605e-eb84-4407-a6ae-e9e456c95698" providerId="ADAL" clId="{57539F4E-286C-439A-97A4-1C78F9C67563}" dt="2024-09-18T19:43:59.714" v="117" actId="20577"/>
        <pc:sldMkLst>
          <pc:docMk/>
          <pc:sldMk cId="3327212735" sldId="443"/>
        </pc:sldMkLst>
      </pc:sldChg>
      <pc:sldMasterChg chg="addSp delSp mod modSldLayout">
        <pc:chgData name="Leanne GREAVES" userId="ee76605e-eb84-4407-a6ae-e9e456c95698" providerId="ADAL" clId="{57539F4E-286C-439A-97A4-1C78F9C67563}" dt="2024-09-18T19:41:05.645" v="70" actId="478"/>
        <pc:sldMasterMkLst>
          <pc:docMk/>
          <pc:sldMasterMk cId="204978" sldId="2147483667"/>
        </pc:sldMasterMkLst>
        <pc:sldLayoutChg chg="addSp delSp modSp mod">
          <pc:chgData name="Leanne GREAVES" userId="ee76605e-eb84-4407-a6ae-e9e456c95698" providerId="ADAL" clId="{57539F4E-286C-439A-97A4-1C78F9C67563}" dt="2024-09-18T19:39:55.422" v="66" actId="16037"/>
          <pc:sldLayoutMkLst>
            <pc:docMk/>
            <pc:sldMasterMk cId="204978" sldId="2147483667"/>
            <pc:sldLayoutMk cId="2793411343" sldId="2147483668"/>
          </pc:sldLayoutMkLst>
        </pc:sldLayoutChg>
        <pc:sldLayoutChg chg="addSp delSp modSp mod">
          <pc:chgData name="Leanne GREAVES" userId="ee76605e-eb84-4407-a6ae-e9e456c95698" providerId="ADAL" clId="{57539F4E-286C-439A-97A4-1C78F9C67563}" dt="2024-09-18T19:38:38.949" v="58"/>
          <pc:sldLayoutMkLst>
            <pc:docMk/>
            <pc:sldMasterMk cId="204978" sldId="2147483667"/>
            <pc:sldLayoutMk cId="3235672168" sldId="2147483670"/>
          </pc:sldLayoutMkLst>
        </pc:sldLayoutChg>
        <pc:sldLayoutChg chg="addSp delSp modSp mod">
          <pc:chgData name="Leanne GREAVES" userId="ee76605e-eb84-4407-a6ae-e9e456c95698" providerId="ADAL" clId="{57539F4E-286C-439A-97A4-1C78F9C67563}" dt="2024-09-18T19:38:57.200" v="62"/>
          <pc:sldLayoutMkLst>
            <pc:docMk/>
            <pc:sldMasterMk cId="204978" sldId="2147483667"/>
            <pc:sldLayoutMk cId="2496367605" sldId="2147483671"/>
          </pc:sldLayoutMkLst>
        </pc:sldLayoutChg>
        <pc:sldLayoutChg chg="addSp delSp modSp mod">
          <pc:chgData name="Leanne GREAVES" userId="ee76605e-eb84-4407-a6ae-e9e456c95698" providerId="ADAL" clId="{57539F4E-286C-439A-97A4-1C78F9C67563}" dt="2024-09-18T19:39:03.188" v="64"/>
          <pc:sldLayoutMkLst>
            <pc:docMk/>
            <pc:sldMasterMk cId="204978" sldId="2147483667"/>
            <pc:sldLayoutMk cId="2366520965" sldId="2147483672"/>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C042433-7471-4BF9-9454-362971E0832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910426AA-D9C7-4D34-926F-EEDA1CC2473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4BB0CAA-05EE-4C9B-87E1-B84DD3F9BCC4}" type="datetimeFigureOut">
              <a:rPr lang="en-GB" smtClean="0"/>
              <a:t>22/09/2025</a:t>
            </a:fld>
            <a:endParaRPr lang="en-GB"/>
          </a:p>
        </p:txBody>
      </p:sp>
      <p:sp>
        <p:nvSpPr>
          <p:cNvPr id="4" name="Footer Placeholder 3">
            <a:extLst>
              <a:ext uri="{FF2B5EF4-FFF2-40B4-BE49-F238E27FC236}">
                <a16:creationId xmlns:a16="http://schemas.microsoft.com/office/drawing/2014/main" id="{364AA67F-0E09-493E-B802-2C4BF9A8D3D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AF40010E-F8C8-404A-82FF-B1A0AE7B82E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47F0B46-7623-4305-AEF1-309F386B26D6}" type="slidenum">
              <a:rPr lang="en-GB" smtClean="0"/>
              <a:t>‹#›</a:t>
            </a:fld>
            <a:endParaRPr lang="en-GB"/>
          </a:p>
        </p:txBody>
      </p:sp>
    </p:spTree>
    <p:extLst>
      <p:ext uri="{BB962C8B-B14F-4D97-AF65-F5344CB8AC3E}">
        <p14:creationId xmlns:p14="http://schemas.microsoft.com/office/powerpoint/2010/main" val="26164617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CD3110-32D0-4452-834B-9411AA728368}" type="datetimeFigureOut">
              <a:rPr lang="en-GB" smtClean="0"/>
              <a:t>22/09/2025</a:t>
            </a:fld>
            <a:endParaRPr lang="en-GB"/>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CF7F3D-A76E-462C-91BC-6AD2B2EFE72A}" type="slidenum">
              <a:rPr lang="en-GB" smtClean="0"/>
              <a:t>‹#›</a:t>
            </a:fld>
            <a:endParaRPr lang="en-GB"/>
          </a:p>
        </p:txBody>
      </p:sp>
    </p:spTree>
    <p:extLst>
      <p:ext uri="{BB962C8B-B14F-4D97-AF65-F5344CB8AC3E}">
        <p14:creationId xmlns:p14="http://schemas.microsoft.com/office/powerpoint/2010/main" val="21231353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CF7F3D-A76E-462C-91BC-6AD2B2EFE72A}" type="slidenum">
              <a:rPr lang="en-GB" smtClean="0"/>
              <a:t>1</a:t>
            </a:fld>
            <a:endParaRPr lang="en-GB"/>
          </a:p>
        </p:txBody>
      </p:sp>
    </p:spTree>
    <p:extLst>
      <p:ext uri="{BB962C8B-B14F-4D97-AF65-F5344CB8AC3E}">
        <p14:creationId xmlns:p14="http://schemas.microsoft.com/office/powerpoint/2010/main" val="299906484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B9838CD0-0626-4A28-B004-F509C6BF3056}"/>
              </a:ext>
            </a:extLst>
          </p:cNvPr>
          <p:cNvSpPr/>
          <p:nvPr userDrawn="1"/>
        </p:nvSpPr>
        <p:spPr>
          <a:xfrm>
            <a:off x="-15314" y="275918"/>
            <a:ext cx="9271074" cy="933964"/>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12" name="Rectangle 11">
            <a:extLst>
              <a:ext uri="{FF2B5EF4-FFF2-40B4-BE49-F238E27FC236}">
                <a16:creationId xmlns:a16="http://schemas.microsoft.com/office/drawing/2014/main" id="{2B780003-00DD-4595-9E44-33DCE8987FF6}"/>
              </a:ext>
            </a:extLst>
          </p:cNvPr>
          <p:cNvSpPr/>
          <p:nvPr userDrawn="1"/>
        </p:nvSpPr>
        <p:spPr>
          <a:xfrm rot="5400000">
            <a:off x="6309621" y="3247908"/>
            <a:ext cx="6866877"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6" name="Rectangle 2">
            <a:extLst>
              <a:ext uri="{FF2B5EF4-FFF2-40B4-BE49-F238E27FC236}">
                <a16:creationId xmlns:a16="http://schemas.microsoft.com/office/drawing/2014/main" id="{333A7B9E-DC17-43CF-8093-3192937D4031}"/>
              </a:ext>
            </a:extLst>
          </p:cNvPr>
          <p:cNvSpPr/>
          <p:nvPr userDrawn="1"/>
        </p:nvSpPr>
        <p:spPr>
          <a:xfrm rot="10800000" flipH="1" flipV="1">
            <a:off x="-10158" y="5276446"/>
            <a:ext cx="3139438" cy="866547"/>
          </a:xfrm>
          <a:custGeom>
            <a:avLst/>
            <a:gdLst>
              <a:gd name="connsiteX0" fmla="*/ 0 w 6901416"/>
              <a:gd name="connsiteY0" fmla="*/ 0 h 866547"/>
              <a:gd name="connsiteX1" fmla="*/ 6901416 w 6901416"/>
              <a:gd name="connsiteY1" fmla="*/ 0 h 866547"/>
              <a:gd name="connsiteX2" fmla="*/ 6901416 w 6901416"/>
              <a:gd name="connsiteY2" fmla="*/ 866547 h 866547"/>
              <a:gd name="connsiteX3" fmla="*/ 0 w 6901416"/>
              <a:gd name="connsiteY3" fmla="*/ 866547 h 866547"/>
              <a:gd name="connsiteX4" fmla="*/ 0 w 6901416"/>
              <a:gd name="connsiteY4" fmla="*/ 0 h 866547"/>
              <a:gd name="connsiteX0" fmla="*/ 0 w 6901416"/>
              <a:gd name="connsiteY0" fmla="*/ 0 h 866547"/>
              <a:gd name="connsiteX1" fmla="*/ 6855696 w 6901416"/>
              <a:gd name="connsiteY1" fmla="*/ 0 h 866547"/>
              <a:gd name="connsiteX2" fmla="*/ 6901416 w 6901416"/>
              <a:gd name="connsiteY2" fmla="*/ 866547 h 866547"/>
              <a:gd name="connsiteX3" fmla="*/ 0 w 6901416"/>
              <a:gd name="connsiteY3" fmla="*/ 866547 h 866547"/>
              <a:gd name="connsiteX4" fmla="*/ 0 w 6901416"/>
              <a:gd name="connsiteY4" fmla="*/ 0 h 866547"/>
              <a:gd name="connsiteX0" fmla="*/ 0 w 6901416"/>
              <a:gd name="connsiteY0" fmla="*/ 0 h 866547"/>
              <a:gd name="connsiteX1" fmla="*/ 6836646 w 6901416"/>
              <a:gd name="connsiteY1" fmla="*/ 0 h 866547"/>
              <a:gd name="connsiteX2" fmla="*/ 6901416 w 6901416"/>
              <a:gd name="connsiteY2" fmla="*/ 866547 h 866547"/>
              <a:gd name="connsiteX3" fmla="*/ 0 w 6901416"/>
              <a:gd name="connsiteY3" fmla="*/ 866547 h 866547"/>
              <a:gd name="connsiteX4" fmla="*/ 0 w 6901416"/>
              <a:gd name="connsiteY4" fmla="*/ 0 h 866547"/>
              <a:gd name="connsiteX0" fmla="*/ 0 w 6901416"/>
              <a:gd name="connsiteY0" fmla="*/ 0 h 866547"/>
              <a:gd name="connsiteX1" fmla="*/ 6751443 w 6901416"/>
              <a:gd name="connsiteY1" fmla="*/ 0 h 866547"/>
              <a:gd name="connsiteX2" fmla="*/ 6901416 w 6901416"/>
              <a:gd name="connsiteY2" fmla="*/ 866547 h 866547"/>
              <a:gd name="connsiteX3" fmla="*/ 0 w 6901416"/>
              <a:gd name="connsiteY3" fmla="*/ 866547 h 866547"/>
              <a:gd name="connsiteX4" fmla="*/ 0 w 6901416"/>
              <a:gd name="connsiteY4" fmla="*/ 0 h 866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01416" h="866547">
                <a:moveTo>
                  <a:pt x="0" y="0"/>
                </a:moveTo>
                <a:lnTo>
                  <a:pt x="6751443" y="0"/>
                </a:lnTo>
                <a:lnTo>
                  <a:pt x="6901416" y="866547"/>
                </a:lnTo>
                <a:lnTo>
                  <a:pt x="0" y="86654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pic>
        <p:nvPicPr>
          <p:cNvPr id="7" name="Picture 6">
            <a:extLst>
              <a:ext uri="{FF2B5EF4-FFF2-40B4-BE49-F238E27FC236}">
                <a16:creationId xmlns:a16="http://schemas.microsoft.com/office/drawing/2014/main" id="{304EEB8C-27D4-467D-A071-6C028CDF1CD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72811" y="5381440"/>
            <a:ext cx="2493010" cy="636237"/>
          </a:xfrm>
          <a:prstGeom prst="rect">
            <a:avLst/>
          </a:prstGeom>
        </p:spPr>
      </p:pic>
      <p:sp>
        <p:nvSpPr>
          <p:cNvPr id="14" name="Freeform: Shape 13">
            <a:extLst>
              <a:ext uri="{FF2B5EF4-FFF2-40B4-BE49-F238E27FC236}">
                <a16:creationId xmlns:a16="http://schemas.microsoft.com/office/drawing/2014/main" id="{0EFCA842-1115-4049-BCE7-1E58DFD1215B}"/>
              </a:ext>
            </a:extLst>
          </p:cNvPr>
          <p:cNvSpPr/>
          <p:nvPr userDrawn="1"/>
        </p:nvSpPr>
        <p:spPr>
          <a:xfrm>
            <a:off x="0" y="2359626"/>
            <a:ext cx="4645890" cy="45127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52804 w 8566014"/>
              <a:gd name="connsiteY3" fmla="*/ 55973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52804" y="55973"/>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8000"/>
            <a:r>
              <a:rPr lang="en-US" sz="2000" b="1">
                <a:solidFill>
                  <a:srgbClr val="FFFFFF"/>
                </a:solidFill>
                <a:latin typeface="United Curriculum" pitchFamily="2" charset="0"/>
                <a:ea typeface="Roboto Slab" pitchFamily="2" charset="0"/>
              </a:rPr>
              <a:t>Information for School Websites</a:t>
            </a:r>
            <a:endParaRPr lang="en-GB" sz="2400" b="1">
              <a:solidFill>
                <a:srgbClr val="FFFFFF"/>
              </a:solidFill>
              <a:latin typeface="United Curriculum" pitchFamily="2" charset="0"/>
              <a:ea typeface="Roboto Slab" pitchFamily="2" charset="0"/>
            </a:endParaRPr>
          </a:p>
        </p:txBody>
      </p:sp>
      <p:sp>
        <p:nvSpPr>
          <p:cNvPr id="8" name="Freeform: Shape 7">
            <a:extLst>
              <a:ext uri="{FF2B5EF4-FFF2-40B4-BE49-F238E27FC236}">
                <a16:creationId xmlns:a16="http://schemas.microsoft.com/office/drawing/2014/main" id="{0C20CABD-5FA7-4156-B213-F0CA6BA96FAC}"/>
              </a:ext>
            </a:extLst>
          </p:cNvPr>
          <p:cNvSpPr/>
          <p:nvPr userDrawn="1"/>
        </p:nvSpPr>
        <p:spPr>
          <a:xfrm>
            <a:off x="0" y="1420852"/>
            <a:ext cx="4645891" cy="685039"/>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 name="connsiteX0" fmla="*/ 1435 w 8566014"/>
              <a:gd name="connsiteY0" fmla="*/ 7820 h 6431769"/>
              <a:gd name="connsiteX1" fmla="*/ 2567 w 8566014"/>
              <a:gd name="connsiteY1" fmla="*/ 6431769 h 6431769"/>
              <a:gd name="connsiteX2" fmla="*/ 8566014 w 8566014"/>
              <a:gd name="connsiteY2" fmla="*/ 6398949 h 6431769"/>
              <a:gd name="connsiteX3" fmla="*/ 8368737 w 8566014"/>
              <a:gd name="connsiteY3" fmla="*/ 0 h 6431769"/>
              <a:gd name="connsiteX4" fmla="*/ 1435 w 8566014"/>
              <a:gd name="connsiteY4" fmla="*/ 7820 h 6431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31769">
                <a:moveTo>
                  <a:pt x="1435" y="7820"/>
                </a:moveTo>
                <a:cubicBezTo>
                  <a:pt x="-3951" y="2149136"/>
                  <a:pt x="7953" y="4290453"/>
                  <a:pt x="2567" y="6431769"/>
                </a:cubicBezTo>
                <a:lnTo>
                  <a:pt x="8566014" y="6398949"/>
                </a:lnTo>
                <a:lnTo>
                  <a:pt x="8368737" y="0"/>
                </a:lnTo>
                <a:lnTo>
                  <a:pt x="1435" y="782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3232"/>
            <a:endParaRPr lang="en-GB">
              <a:solidFill>
                <a:srgbClr val="565656"/>
              </a:solidFill>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35389644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E8D28F58-D3C9-4831-A6A2-45D69F5FF99D}"/>
              </a:ext>
            </a:extLst>
          </p:cNvPr>
          <p:cNvGrpSpPr/>
          <p:nvPr userDrawn="1"/>
        </p:nvGrpSpPr>
        <p:grpSpPr>
          <a:xfrm>
            <a:off x="8354347" y="-9236"/>
            <a:ext cx="1065321" cy="748952"/>
            <a:chOff x="8354346" y="-8675"/>
            <a:chExt cx="1065321" cy="748952"/>
          </a:xfrm>
        </p:grpSpPr>
        <p:sp>
          <p:nvSpPr>
            <p:cNvPr id="15" name="Freeform: Shape 14">
              <a:extLst>
                <a:ext uri="{FF2B5EF4-FFF2-40B4-BE49-F238E27FC236}">
                  <a16:creationId xmlns:a16="http://schemas.microsoft.com/office/drawing/2014/main" id="{D62ACE61-AEFC-4173-A16A-57A130848E54}"/>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16" name="Oval 15">
              <a:extLst>
                <a:ext uri="{FF2B5EF4-FFF2-40B4-BE49-F238E27FC236}">
                  <a16:creationId xmlns:a16="http://schemas.microsoft.com/office/drawing/2014/main" id="{415CFFFD-D24F-4D34-9237-D76083B5D294}"/>
                </a:ext>
              </a:extLst>
            </p:cNvPr>
            <p:cNvSpPr/>
            <p:nvPr userDrawn="1"/>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17" name="Oval 16">
              <a:extLst>
                <a:ext uri="{FF2B5EF4-FFF2-40B4-BE49-F238E27FC236}">
                  <a16:creationId xmlns:a16="http://schemas.microsoft.com/office/drawing/2014/main" id="{1707D217-2AB5-46E8-9C12-4504461C9626}"/>
                </a:ext>
              </a:extLst>
            </p:cNvPr>
            <p:cNvSpPr/>
            <p:nvPr userDrawn="1"/>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EF"/>
                </a:solidFill>
                <a:effectLst/>
                <a:uLnTx/>
                <a:uFillTx/>
                <a:latin typeface="Calibri" panose="020F0502020204030204"/>
                <a:ea typeface="+mn-ea"/>
                <a:cs typeface="+mn-cs"/>
              </a:endParaRPr>
            </a:p>
          </p:txBody>
        </p:sp>
      </p:grpSp>
      <p:sp>
        <p:nvSpPr>
          <p:cNvPr id="18" name="Freeform: Shape 17">
            <a:extLst>
              <a:ext uri="{FF2B5EF4-FFF2-40B4-BE49-F238E27FC236}">
                <a16:creationId xmlns:a16="http://schemas.microsoft.com/office/drawing/2014/main" id="{FBFDACAE-FFCA-4540-B02E-7784428003E3}"/>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19" name="Text Placeholder 2">
            <a:extLst>
              <a:ext uri="{FF2B5EF4-FFF2-40B4-BE49-F238E27FC236}">
                <a16:creationId xmlns:a16="http://schemas.microsoft.com/office/drawing/2014/main" id="{4614A73F-E4AA-4E4C-905C-FB87F1B610E4}"/>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pitchFamily="2" charset="0"/>
              </a:defRPr>
            </a:lvl1pPr>
            <a:lvl5pPr>
              <a:defRPr/>
            </a:lvl5pPr>
          </a:lstStyle>
          <a:p>
            <a:pPr lvl="0"/>
            <a:r>
              <a:rPr lang="en-US"/>
              <a:t>Enter Title Here</a:t>
            </a:r>
            <a:endParaRPr lang="en-GB"/>
          </a:p>
        </p:txBody>
      </p:sp>
      <p:sp>
        <p:nvSpPr>
          <p:cNvPr id="27" name="Rectangle 26">
            <a:extLst>
              <a:ext uri="{FF2B5EF4-FFF2-40B4-BE49-F238E27FC236}">
                <a16:creationId xmlns:a16="http://schemas.microsoft.com/office/drawing/2014/main" id="{831734D1-3106-4445-B7AC-84163551E6AB}"/>
              </a:ext>
            </a:extLst>
          </p:cNvPr>
          <p:cNvSpPr/>
          <p:nvPr userDrawn="1"/>
        </p:nvSpPr>
        <p:spPr>
          <a:xfrm rot="5400000">
            <a:off x="6454840" y="3102690"/>
            <a:ext cx="6576440"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24" name="Subtitle 8">
            <a:extLst>
              <a:ext uri="{FF2B5EF4-FFF2-40B4-BE49-F238E27FC236}">
                <a16:creationId xmlns:a16="http://schemas.microsoft.com/office/drawing/2014/main" id="{8A174F1D-FF00-467F-86DC-6D2DDB3AA919}"/>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pic>
        <p:nvPicPr>
          <p:cNvPr id="3" name="Graphic 2" descr="Music notes with solid fill">
            <a:extLst>
              <a:ext uri="{FF2B5EF4-FFF2-40B4-BE49-F238E27FC236}">
                <a16:creationId xmlns:a16="http://schemas.microsoft.com/office/drawing/2014/main" id="{4111E158-82CE-B81A-F147-31A2B88353F2}"/>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621190" y="82547"/>
            <a:ext cx="553673" cy="553673"/>
          </a:xfrm>
          <a:prstGeom prst="rect">
            <a:avLst/>
          </a:prstGeom>
        </p:spPr>
      </p:pic>
    </p:spTree>
    <p:extLst>
      <p:ext uri="{BB962C8B-B14F-4D97-AF65-F5344CB8AC3E}">
        <p14:creationId xmlns:p14="http://schemas.microsoft.com/office/powerpoint/2010/main" val="27934113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52B61A4-802C-4795-B531-6342DDAAC29F}"/>
              </a:ext>
            </a:extLst>
          </p:cNvPr>
          <p:cNvSpPr/>
          <p:nvPr userDrawn="1"/>
        </p:nvSpPr>
        <p:spPr>
          <a:xfrm rot="5400000">
            <a:off x="6454840" y="3102690"/>
            <a:ext cx="6576440"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4" name="Subtitle 8">
            <a:extLst>
              <a:ext uri="{FF2B5EF4-FFF2-40B4-BE49-F238E27FC236}">
                <a16:creationId xmlns:a16="http://schemas.microsoft.com/office/drawing/2014/main" id="{43591439-98C7-4B7A-B4ED-5E7C270C2F7E}"/>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spTree>
    <p:extLst>
      <p:ext uri="{BB962C8B-B14F-4D97-AF65-F5344CB8AC3E}">
        <p14:creationId xmlns:p14="http://schemas.microsoft.com/office/powerpoint/2010/main" val="20391147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yout 3: Autumn">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4957C279-D0FE-4860-935F-C55F4C9B8DA2}"/>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30" name="Rectangle 29">
            <a:extLst>
              <a:ext uri="{FF2B5EF4-FFF2-40B4-BE49-F238E27FC236}">
                <a16:creationId xmlns:a16="http://schemas.microsoft.com/office/drawing/2014/main" id="{E3AAD540-1946-4354-A148-CE8D031A048B}"/>
              </a:ext>
            </a:extLst>
          </p:cNvPr>
          <p:cNvSpPr/>
          <p:nvPr userDrawn="1"/>
        </p:nvSpPr>
        <p:spPr>
          <a:xfrm rot="5400000">
            <a:off x="6522310" y="3168893"/>
            <a:ext cx="6582195" cy="2212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1" name="Rectangle 30">
            <a:extLst>
              <a:ext uri="{FF2B5EF4-FFF2-40B4-BE49-F238E27FC236}">
                <a16:creationId xmlns:a16="http://schemas.microsoft.com/office/drawing/2014/main" id="{2D88A2C8-001F-4418-BEF4-1F3EA8701DE2}"/>
              </a:ext>
            </a:extLst>
          </p:cNvPr>
          <p:cNvSpPr/>
          <p:nvPr userDrawn="1"/>
        </p:nvSpPr>
        <p:spPr>
          <a:xfrm rot="5400000">
            <a:off x="6522017" y="3169410"/>
            <a:ext cx="6582195" cy="220633"/>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3" name="Rectangle 32">
            <a:extLst>
              <a:ext uri="{FF2B5EF4-FFF2-40B4-BE49-F238E27FC236}">
                <a16:creationId xmlns:a16="http://schemas.microsoft.com/office/drawing/2014/main" id="{9E11304F-8817-4BE7-98BB-236BA6600322}"/>
              </a:ext>
            </a:extLst>
          </p:cNvPr>
          <p:cNvSpPr/>
          <p:nvPr userDrawn="1"/>
        </p:nvSpPr>
        <p:spPr>
          <a:xfrm rot="5400000">
            <a:off x="8650085" y="903193"/>
            <a:ext cx="2194560" cy="353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pc="50" baseline="0">
              <a:latin typeface="Roboto" panose="02000000000000000000" pitchFamily="2" charset="0"/>
              <a:ea typeface="Roboto" panose="02000000000000000000" pitchFamily="2" charset="0"/>
            </a:endParaRPr>
          </a:p>
        </p:txBody>
      </p:sp>
      <p:sp>
        <p:nvSpPr>
          <p:cNvPr id="15" name="Text Placeholder 2">
            <a:extLst>
              <a:ext uri="{FF2B5EF4-FFF2-40B4-BE49-F238E27FC236}">
                <a16:creationId xmlns:a16="http://schemas.microsoft.com/office/drawing/2014/main" id="{F63A3CC8-2FBD-4435-B4BD-4B71380E8B37}"/>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pitchFamily="2" charset="0"/>
              </a:defRPr>
            </a:lvl1pPr>
            <a:lvl5pPr>
              <a:defRPr/>
            </a:lvl5pPr>
          </a:lstStyle>
          <a:p>
            <a:pPr lvl="0"/>
            <a:r>
              <a:rPr lang="en-US"/>
              <a:t>Enter Title Here</a:t>
            </a:r>
            <a:endParaRPr lang="en-GB"/>
          </a:p>
        </p:txBody>
      </p:sp>
      <p:sp>
        <p:nvSpPr>
          <p:cNvPr id="22" name="Subtitle 8">
            <a:extLst>
              <a:ext uri="{FF2B5EF4-FFF2-40B4-BE49-F238E27FC236}">
                <a16:creationId xmlns:a16="http://schemas.microsoft.com/office/drawing/2014/main" id="{BC87AE7C-E272-4C92-877F-7950AA0D31F8}"/>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grpSp>
        <p:nvGrpSpPr>
          <p:cNvPr id="17" name="Group 16">
            <a:extLst>
              <a:ext uri="{FF2B5EF4-FFF2-40B4-BE49-F238E27FC236}">
                <a16:creationId xmlns:a16="http://schemas.microsoft.com/office/drawing/2014/main" id="{FA4AF540-461E-4C74-AB56-6D7AE3C35367}"/>
              </a:ext>
            </a:extLst>
          </p:cNvPr>
          <p:cNvGrpSpPr/>
          <p:nvPr userDrawn="1"/>
        </p:nvGrpSpPr>
        <p:grpSpPr>
          <a:xfrm>
            <a:off x="8354347" y="-9236"/>
            <a:ext cx="1065321" cy="748952"/>
            <a:chOff x="8354346" y="-8675"/>
            <a:chExt cx="1065321" cy="748952"/>
          </a:xfrm>
        </p:grpSpPr>
        <p:sp>
          <p:nvSpPr>
            <p:cNvPr id="19" name="Freeform: Shape 18">
              <a:extLst>
                <a:ext uri="{FF2B5EF4-FFF2-40B4-BE49-F238E27FC236}">
                  <a16:creationId xmlns:a16="http://schemas.microsoft.com/office/drawing/2014/main" id="{1CB0DB5C-2E91-487E-AF2E-8F7BB1577162}"/>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0" name="Oval 19">
              <a:extLst>
                <a:ext uri="{FF2B5EF4-FFF2-40B4-BE49-F238E27FC236}">
                  <a16:creationId xmlns:a16="http://schemas.microsoft.com/office/drawing/2014/main" id="{14609081-4BB6-4192-8ADE-7BB3F8AC58D8}"/>
                </a:ext>
              </a:extLst>
            </p:cNvPr>
            <p:cNvSpPr/>
            <p:nvPr userDrawn="1"/>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1" name="Oval 20">
              <a:extLst>
                <a:ext uri="{FF2B5EF4-FFF2-40B4-BE49-F238E27FC236}">
                  <a16:creationId xmlns:a16="http://schemas.microsoft.com/office/drawing/2014/main" id="{2AD09F17-D6D4-44CB-ABD5-ECFCC4CE2681}"/>
                </a:ext>
              </a:extLst>
            </p:cNvPr>
            <p:cNvSpPr/>
            <p:nvPr userDrawn="1"/>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Calibri" panose="020F0502020204030204"/>
                <a:ea typeface="+mn-ea"/>
                <a:cs typeface="+mn-cs"/>
              </a:endParaRPr>
            </a:p>
          </p:txBody>
        </p:sp>
      </p:grpSp>
      <p:sp>
        <p:nvSpPr>
          <p:cNvPr id="25" name="Text Placeholder 2">
            <a:extLst>
              <a:ext uri="{FF2B5EF4-FFF2-40B4-BE49-F238E27FC236}">
                <a16:creationId xmlns:a16="http://schemas.microsoft.com/office/drawing/2014/main" id="{48E3DC44-F9AE-4744-B5AB-06F3E6E80914}"/>
              </a:ext>
            </a:extLst>
          </p:cNvPr>
          <p:cNvSpPr>
            <a:spLocks noGrp="1"/>
          </p:cNvSpPr>
          <p:nvPr>
            <p:ph type="body" sz="quarter" idx="11" hasCustomPrompt="1"/>
          </p:nvPr>
        </p:nvSpPr>
        <p:spPr>
          <a:xfrm rot="16200000">
            <a:off x="8650096" y="933611"/>
            <a:ext cx="2177126" cy="309904"/>
          </a:xfrm>
          <a:prstGeom prst="rect">
            <a:avLst/>
          </a:prstGeom>
        </p:spPr>
        <p:txBody>
          <a:bodyPr anchor="ctr"/>
          <a:lstStyle>
            <a:lvl1pPr marL="0" indent="0" algn="ctr">
              <a:lnSpc>
                <a:spcPct val="100000"/>
              </a:lnSpc>
              <a:spcBef>
                <a:spcPts val="0"/>
              </a:spcBef>
              <a:buNone/>
              <a:defRPr sz="1600" b="1" baseline="0">
                <a:ln w="12700">
                  <a:noFill/>
                </a:ln>
                <a:solidFill>
                  <a:schemeClr val="tx1"/>
                </a:solidFill>
                <a:latin typeface="United Curriculum" pitchFamily="2" charset="0"/>
              </a:defRPr>
            </a:lvl1pPr>
            <a:lvl5pPr>
              <a:defRPr/>
            </a:lvl5pPr>
          </a:lstStyle>
          <a:p>
            <a:pPr lvl="0"/>
            <a:r>
              <a:rPr lang="en-US"/>
              <a:t>Year [X]: Autumn</a:t>
            </a:r>
            <a:endParaRPr lang="en-GB"/>
          </a:p>
        </p:txBody>
      </p:sp>
      <p:pic>
        <p:nvPicPr>
          <p:cNvPr id="2" name="Graphic 1" descr="Music notes with solid fill">
            <a:extLst>
              <a:ext uri="{FF2B5EF4-FFF2-40B4-BE49-F238E27FC236}">
                <a16:creationId xmlns:a16="http://schemas.microsoft.com/office/drawing/2014/main" id="{1C737B4A-3F78-DA4C-E0A9-A816574D43E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621190" y="82547"/>
            <a:ext cx="553673" cy="553673"/>
          </a:xfrm>
          <a:prstGeom prst="rect">
            <a:avLst/>
          </a:prstGeom>
        </p:spPr>
      </p:pic>
    </p:spTree>
    <p:extLst>
      <p:ext uri="{BB962C8B-B14F-4D97-AF65-F5344CB8AC3E}">
        <p14:creationId xmlns:p14="http://schemas.microsoft.com/office/powerpoint/2010/main" val="32356721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3: Spring">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364F7F9D-7FFB-431D-AF2F-AAC6CC568196}"/>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29" name="Rectangle 28">
            <a:extLst>
              <a:ext uri="{FF2B5EF4-FFF2-40B4-BE49-F238E27FC236}">
                <a16:creationId xmlns:a16="http://schemas.microsoft.com/office/drawing/2014/main" id="{D4262747-9B13-463B-BAA6-FE10F988C00A}"/>
              </a:ext>
            </a:extLst>
          </p:cNvPr>
          <p:cNvSpPr/>
          <p:nvPr userDrawn="1"/>
        </p:nvSpPr>
        <p:spPr>
          <a:xfrm rot="5400000">
            <a:off x="6522310" y="3168893"/>
            <a:ext cx="6582195" cy="2212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0" name="Rectangle 29">
            <a:extLst>
              <a:ext uri="{FF2B5EF4-FFF2-40B4-BE49-F238E27FC236}">
                <a16:creationId xmlns:a16="http://schemas.microsoft.com/office/drawing/2014/main" id="{567A564C-ACBE-4C14-8D11-6287E4B9EE93}"/>
              </a:ext>
            </a:extLst>
          </p:cNvPr>
          <p:cNvSpPr/>
          <p:nvPr userDrawn="1"/>
        </p:nvSpPr>
        <p:spPr>
          <a:xfrm rot="5400000">
            <a:off x="6522017" y="3172107"/>
            <a:ext cx="6582195" cy="220633"/>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2" name="Rectangle 31">
            <a:extLst>
              <a:ext uri="{FF2B5EF4-FFF2-40B4-BE49-F238E27FC236}">
                <a16:creationId xmlns:a16="http://schemas.microsoft.com/office/drawing/2014/main" id="{16891E85-5FB5-4F09-A97C-DE406486C7C9}"/>
              </a:ext>
            </a:extLst>
          </p:cNvPr>
          <p:cNvSpPr/>
          <p:nvPr userDrawn="1"/>
        </p:nvSpPr>
        <p:spPr>
          <a:xfrm rot="5400000">
            <a:off x="8649500" y="3094868"/>
            <a:ext cx="2194560" cy="353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pc="50" baseline="0">
              <a:latin typeface="Roboto" panose="02000000000000000000" pitchFamily="2" charset="0"/>
              <a:ea typeface="Roboto" panose="02000000000000000000" pitchFamily="2" charset="0"/>
            </a:endParaRPr>
          </a:p>
        </p:txBody>
      </p:sp>
      <p:sp>
        <p:nvSpPr>
          <p:cNvPr id="15" name="Text Placeholder 2">
            <a:extLst>
              <a:ext uri="{FF2B5EF4-FFF2-40B4-BE49-F238E27FC236}">
                <a16:creationId xmlns:a16="http://schemas.microsoft.com/office/drawing/2014/main" id="{33C5E11F-61BD-46F6-8978-39D5E7EC7E01}"/>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pitchFamily="2" charset="0"/>
              </a:defRPr>
            </a:lvl1pPr>
            <a:lvl5pPr>
              <a:defRPr/>
            </a:lvl5pPr>
          </a:lstStyle>
          <a:p>
            <a:pPr lvl="0"/>
            <a:r>
              <a:rPr lang="en-US"/>
              <a:t>Enter Title Here</a:t>
            </a:r>
            <a:endParaRPr lang="en-GB"/>
          </a:p>
        </p:txBody>
      </p:sp>
      <p:sp>
        <p:nvSpPr>
          <p:cNvPr id="31" name="Subtitle 8">
            <a:extLst>
              <a:ext uri="{FF2B5EF4-FFF2-40B4-BE49-F238E27FC236}">
                <a16:creationId xmlns:a16="http://schemas.microsoft.com/office/drawing/2014/main" id="{FA685C4A-AA2D-41CA-973C-0DFA910EEECC}"/>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grpSp>
        <p:nvGrpSpPr>
          <p:cNvPr id="19" name="Group 18">
            <a:extLst>
              <a:ext uri="{FF2B5EF4-FFF2-40B4-BE49-F238E27FC236}">
                <a16:creationId xmlns:a16="http://schemas.microsoft.com/office/drawing/2014/main" id="{937BEF76-B4A4-467E-8FD5-59E204D9FA27}"/>
              </a:ext>
            </a:extLst>
          </p:cNvPr>
          <p:cNvGrpSpPr/>
          <p:nvPr userDrawn="1"/>
        </p:nvGrpSpPr>
        <p:grpSpPr>
          <a:xfrm>
            <a:off x="8354347" y="-9236"/>
            <a:ext cx="1065321" cy="748952"/>
            <a:chOff x="8354346" y="-8675"/>
            <a:chExt cx="1065321" cy="748952"/>
          </a:xfrm>
        </p:grpSpPr>
        <p:sp>
          <p:nvSpPr>
            <p:cNvPr id="21" name="Freeform: Shape 20">
              <a:extLst>
                <a:ext uri="{FF2B5EF4-FFF2-40B4-BE49-F238E27FC236}">
                  <a16:creationId xmlns:a16="http://schemas.microsoft.com/office/drawing/2014/main" id="{C656DB94-ADE0-4EF9-94F0-51CBEFF7A4AB}"/>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2" name="Oval 21">
              <a:extLst>
                <a:ext uri="{FF2B5EF4-FFF2-40B4-BE49-F238E27FC236}">
                  <a16:creationId xmlns:a16="http://schemas.microsoft.com/office/drawing/2014/main" id="{55F5DE52-0C96-44D4-AEB2-879F35CA4F9E}"/>
                </a:ext>
              </a:extLst>
            </p:cNvPr>
            <p:cNvSpPr/>
            <p:nvPr userDrawn="1"/>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3" name="Oval 22">
              <a:extLst>
                <a:ext uri="{FF2B5EF4-FFF2-40B4-BE49-F238E27FC236}">
                  <a16:creationId xmlns:a16="http://schemas.microsoft.com/office/drawing/2014/main" id="{CD5E2008-0020-499D-8C20-BBA55A50F563}"/>
                </a:ext>
              </a:extLst>
            </p:cNvPr>
            <p:cNvSpPr/>
            <p:nvPr userDrawn="1"/>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Calibri" panose="020F0502020204030204"/>
                <a:ea typeface="+mn-ea"/>
                <a:cs typeface="+mn-cs"/>
              </a:endParaRPr>
            </a:p>
          </p:txBody>
        </p:sp>
      </p:grpSp>
      <p:sp>
        <p:nvSpPr>
          <p:cNvPr id="24" name="Text Placeholder 2">
            <a:extLst>
              <a:ext uri="{FF2B5EF4-FFF2-40B4-BE49-F238E27FC236}">
                <a16:creationId xmlns:a16="http://schemas.microsoft.com/office/drawing/2014/main" id="{36C1879E-F86C-4C92-87CE-7307A6DB0556}"/>
              </a:ext>
            </a:extLst>
          </p:cNvPr>
          <p:cNvSpPr>
            <a:spLocks noGrp="1"/>
          </p:cNvSpPr>
          <p:nvPr>
            <p:ph type="body" sz="quarter" idx="11" hasCustomPrompt="1"/>
          </p:nvPr>
        </p:nvSpPr>
        <p:spPr>
          <a:xfrm rot="16200000">
            <a:off x="8650096" y="3126649"/>
            <a:ext cx="2177126" cy="309904"/>
          </a:xfrm>
          <a:prstGeom prst="rect">
            <a:avLst/>
          </a:prstGeom>
        </p:spPr>
        <p:txBody>
          <a:bodyPr anchor="ctr"/>
          <a:lstStyle>
            <a:lvl1pPr marL="0" indent="0" algn="ctr">
              <a:lnSpc>
                <a:spcPct val="100000"/>
              </a:lnSpc>
              <a:spcBef>
                <a:spcPts val="0"/>
              </a:spcBef>
              <a:buNone/>
              <a:defRPr sz="1600" b="1" baseline="0">
                <a:ln w="12700">
                  <a:noFill/>
                </a:ln>
                <a:solidFill>
                  <a:schemeClr val="tx1"/>
                </a:solidFill>
                <a:latin typeface="United Curriculum" pitchFamily="2" charset="0"/>
              </a:defRPr>
            </a:lvl1pPr>
            <a:lvl5pPr>
              <a:defRPr/>
            </a:lvl5pPr>
          </a:lstStyle>
          <a:p>
            <a:pPr lvl="0"/>
            <a:r>
              <a:rPr lang="en-US"/>
              <a:t>Year [X]: Spring</a:t>
            </a:r>
            <a:endParaRPr lang="en-GB"/>
          </a:p>
        </p:txBody>
      </p:sp>
      <p:pic>
        <p:nvPicPr>
          <p:cNvPr id="3" name="Graphic 2" descr="Music notes with solid fill">
            <a:extLst>
              <a:ext uri="{FF2B5EF4-FFF2-40B4-BE49-F238E27FC236}">
                <a16:creationId xmlns:a16="http://schemas.microsoft.com/office/drawing/2014/main" id="{5E4C9948-F79A-34BF-1D2E-B1A07916E64F}"/>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621190" y="82547"/>
            <a:ext cx="553673" cy="553673"/>
          </a:xfrm>
          <a:prstGeom prst="rect">
            <a:avLst/>
          </a:prstGeom>
        </p:spPr>
      </p:pic>
    </p:spTree>
    <p:extLst>
      <p:ext uri="{BB962C8B-B14F-4D97-AF65-F5344CB8AC3E}">
        <p14:creationId xmlns:p14="http://schemas.microsoft.com/office/powerpoint/2010/main" val="24963676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yout 3: Summer">
    <p:spTree>
      <p:nvGrpSpPr>
        <p:cNvPr id="1" name=""/>
        <p:cNvGrpSpPr/>
        <p:nvPr/>
      </p:nvGrpSpPr>
      <p:grpSpPr>
        <a:xfrm>
          <a:off x="0" y="0"/>
          <a:ext cx="0" cy="0"/>
          <a:chOff x="0" y="0"/>
          <a:chExt cx="0" cy="0"/>
        </a:xfrm>
      </p:grpSpPr>
      <p:sp>
        <p:nvSpPr>
          <p:cNvPr id="15" name="Freeform: Shape 14">
            <a:extLst>
              <a:ext uri="{FF2B5EF4-FFF2-40B4-BE49-F238E27FC236}">
                <a16:creationId xmlns:a16="http://schemas.microsoft.com/office/drawing/2014/main" id="{195265FA-A7F8-4502-9C7F-AFAADBF2BAF7}"/>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35" name="Rectangle 34">
            <a:extLst>
              <a:ext uri="{FF2B5EF4-FFF2-40B4-BE49-F238E27FC236}">
                <a16:creationId xmlns:a16="http://schemas.microsoft.com/office/drawing/2014/main" id="{7CC29789-1A03-496E-B582-58E8B87FB828}"/>
              </a:ext>
            </a:extLst>
          </p:cNvPr>
          <p:cNvSpPr/>
          <p:nvPr userDrawn="1"/>
        </p:nvSpPr>
        <p:spPr>
          <a:xfrm rot="5400000">
            <a:off x="6522310" y="3168893"/>
            <a:ext cx="6582195" cy="2212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6" name="Rectangle 35">
            <a:extLst>
              <a:ext uri="{FF2B5EF4-FFF2-40B4-BE49-F238E27FC236}">
                <a16:creationId xmlns:a16="http://schemas.microsoft.com/office/drawing/2014/main" id="{13FC3646-2EE4-4FAF-90D2-A3928242C367}"/>
              </a:ext>
            </a:extLst>
          </p:cNvPr>
          <p:cNvSpPr/>
          <p:nvPr userDrawn="1"/>
        </p:nvSpPr>
        <p:spPr>
          <a:xfrm rot="5400000">
            <a:off x="6522017" y="3172107"/>
            <a:ext cx="6582195" cy="220633"/>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7" name="Rectangle 36">
            <a:extLst>
              <a:ext uri="{FF2B5EF4-FFF2-40B4-BE49-F238E27FC236}">
                <a16:creationId xmlns:a16="http://schemas.microsoft.com/office/drawing/2014/main" id="{8863FDE2-0AD5-46B2-BD0E-E131EEA68CB9}"/>
              </a:ext>
            </a:extLst>
          </p:cNvPr>
          <p:cNvSpPr/>
          <p:nvPr userDrawn="1"/>
        </p:nvSpPr>
        <p:spPr>
          <a:xfrm rot="5400000">
            <a:off x="8649498" y="5296671"/>
            <a:ext cx="2194560" cy="353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pc="50" baseline="0">
              <a:latin typeface="Roboto" panose="02000000000000000000" pitchFamily="2" charset="0"/>
              <a:ea typeface="Roboto" panose="02000000000000000000" pitchFamily="2" charset="0"/>
            </a:endParaRPr>
          </a:p>
        </p:txBody>
      </p:sp>
      <p:sp>
        <p:nvSpPr>
          <p:cNvPr id="16" name="Text Placeholder 2">
            <a:extLst>
              <a:ext uri="{FF2B5EF4-FFF2-40B4-BE49-F238E27FC236}">
                <a16:creationId xmlns:a16="http://schemas.microsoft.com/office/drawing/2014/main" id="{F5FB7B79-1ACF-481C-A9B9-8A0EE7C52C4E}"/>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pitchFamily="2" charset="0"/>
              </a:defRPr>
            </a:lvl1pPr>
            <a:lvl5pPr>
              <a:defRPr/>
            </a:lvl5pPr>
          </a:lstStyle>
          <a:p>
            <a:pPr lvl="0"/>
            <a:r>
              <a:rPr lang="en-US"/>
              <a:t>Enter Title Here</a:t>
            </a:r>
            <a:endParaRPr lang="en-GB"/>
          </a:p>
        </p:txBody>
      </p:sp>
      <p:sp>
        <p:nvSpPr>
          <p:cNvPr id="29" name="Subtitle 8">
            <a:extLst>
              <a:ext uri="{FF2B5EF4-FFF2-40B4-BE49-F238E27FC236}">
                <a16:creationId xmlns:a16="http://schemas.microsoft.com/office/drawing/2014/main" id="{41372C21-26B3-44BF-B17D-BDB4CB837A9E}"/>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grpSp>
        <p:nvGrpSpPr>
          <p:cNvPr id="24" name="Group 23">
            <a:extLst>
              <a:ext uri="{FF2B5EF4-FFF2-40B4-BE49-F238E27FC236}">
                <a16:creationId xmlns:a16="http://schemas.microsoft.com/office/drawing/2014/main" id="{BCF08F39-9EDD-4326-B639-0565B67E5F5D}"/>
              </a:ext>
            </a:extLst>
          </p:cNvPr>
          <p:cNvGrpSpPr/>
          <p:nvPr userDrawn="1"/>
        </p:nvGrpSpPr>
        <p:grpSpPr>
          <a:xfrm>
            <a:off x="8354347" y="-9236"/>
            <a:ext cx="1065321" cy="748952"/>
            <a:chOff x="8354346" y="-8675"/>
            <a:chExt cx="1065321" cy="748952"/>
          </a:xfrm>
        </p:grpSpPr>
        <p:sp>
          <p:nvSpPr>
            <p:cNvPr id="26" name="Freeform: Shape 25">
              <a:extLst>
                <a:ext uri="{FF2B5EF4-FFF2-40B4-BE49-F238E27FC236}">
                  <a16:creationId xmlns:a16="http://schemas.microsoft.com/office/drawing/2014/main" id="{009651FC-1F27-4ECF-AC35-FE9819162BD1}"/>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7" name="Oval 26">
              <a:extLst>
                <a:ext uri="{FF2B5EF4-FFF2-40B4-BE49-F238E27FC236}">
                  <a16:creationId xmlns:a16="http://schemas.microsoft.com/office/drawing/2014/main" id="{6BD27FD2-796E-484F-BCDF-5043CBB01A2E}"/>
                </a:ext>
              </a:extLst>
            </p:cNvPr>
            <p:cNvSpPr/>
            <p:nvPr userDrawn="1"/>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8" name="Oval 27">
              <a:extLst>
                <a:ext uri="{FF2B5EF4-FFF2-40B4-BE49-F238E27FC236}">
                  <a16:creationId xmlns:a16="http://schemas.microsoft.com/office/drawing/2014/main" id="{6855019A-FAD2-44CF-9835-40097E4387A1}"/>
                </a:ext>
              </a:extLst>
            </p:cNvPr>
            <p:cNvSpPr/>
            <p:nvPr userDrawn="1"/>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Calibri" panose="020F0502020204030204"/>
                <a:ea typeface="+mn-ea"/>
                <a:cs typeface="+mn-cs"/>
              </a:endParaRPr>
            </a:p>
          </p:txBody>
        </p:sp>
      </p:grpSp>
      <p:sp>
        <p:nvSpPr>
          <p:cNvPr id="19" name="Text Placeholder 2">
            <a:extLst>
              <a:ext uri="{FF2B5EF4-FFF2-40B4-BE49-F238E27FC236}">
                <a16:creationId xmlns:a16="http://schemas.microsoft.com/office/drawing/2014/main" id="{4B4753BF-C045-49F5-9660-114F9C1A6E27}"/>
              </a:ext>
            </a:extLst>
          </p:cNvPr>
          <p:cNvSpPr>
            <a:spLocks noGrp="1"/>
          </p:cNvSpPr>
          <p:nvPr>
            <p:ph type="body" sz="quarter" idx="11" hasCustomPrompt="1"/>
          </p:nvPr>
        </p:nvSpPr>
        <p:spPr>
          <a:xfrm rot="16200000">
            <a:off x="8650096" y="5316926"/>
            <a:ext cx="2177126" cy="309904"/>
          </a:xfrm>
          <a:prstGeom prst="rect">
            <a:avLst/>
          </a:prstGeom>
        </p:spPr>
        <p:txBody>
          <a:bodyPr anchor="ctr"/>
          <a:lstStyle>
            <a:lvl1pPr marL="0" indent="0" algn="ctr">
              <a:lnSpc>
                <a:spcPct val="100000"/>
              </a:lnSpc>
              <a:spcBef>
                <a:spcPts val="0"/>
              </a:spcBef>
              <a:buNone/>
              <a:defRPr sz="1600" b="1" baseline="0">
                <a:ln w="12700">
                  <a:noFill/>
                </a:ln>
                <a:solidFill>
                  <a:schemeClr val="tx1"/>
                </a:solidFill>
                <a:latin typeface="United Curriculum" pitchFamily="2" charset="0"/>
              </a:defRPr>
            </a:lvl1pPr>
            <a:lvl5pPr>
              <a:defRPr/>
            </a:lvl5pPr>
          </a:lstStyle>
          <a:p>
            <a:pPr lvl="0"/>
            <a:r>
              <a:rPr lang="en-US"/>
              <a:t>Year [X]: Summer</a:t>
            </a:r>
            <a:endParaRPr lang="en-GB"/>
          </a:p>
        </p:txBody>
      </p:sp>
      <p:pic>
        <p:nvPicPr>
          <p:cNvPr id="3" name="Graphic 2" descr="Music notes with solid fill">
            <a:extLst>
              <a:ext uri="{FF2B5EF4-FFF2-40B4-BE49-F238E27FC236}">
                <a16:creationId xmlns:a16="http://schemas.microsoft.com/office/drawing/2014/main" id="{8BC4E66F-54D3-F613-D063-DAC9ACFEA9A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621190" y="82547"/>
            <a:ext cx="553673" cy="553673"/>
          </a:xfrm>
          <a:prstGeom prst="rect">
            <a:avLst/>
          </a:prstGeom>
        </p:spPr>
      </p:pic>
    </p:spTree>
    <p:extLst>
      <p:ext uri="{BB962C8B-B14F-4D97-AF65-F5344CB8AC3E}">
        <p14:creationId xmlns:p14="http://schemas.microsoft.com/office/powerpoint/2010/main" val="2366520965"/>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theme" Target="../theme/theme2.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87A861E6-1372-43CB-BD5A-76FD71DD5CC2}"/>
              </a:ext>
            </a:extLst>
          </p:cNvPr>
          <p:cNvSpPr/>
          <p:nvPr userDrawn="1"/>
        </p:nvSpPr>
        <p:spPr>
          <a:xfrm>
            <a:off x="0" y="0"/>
            <a:ext cx="9921315" cy="6858000"/>
          </a:xfrm>
          <a:custGeom>
            <a:avLst/>
            <a:gdLst>
              <a:gd name="connsiteX0" fmla="*/ 0 w 9921315"/>
              <a:gd name="connsiteY0" fmla="*/ 0 h 6858000"/>
              <a:gd name="connsiteX1" fmla="*/ 9921315 w 9921315"/>
              <a:gd name="connsiteY1" fmla="*/ 0 h 6858000"/>
              <a:gd name="connsiteX2" fmla="*/ 9921315 w 9921315"/>
              <a:gd name="connsiteY2" fmla="*/ 6858000 h 6858000"/>
              <a:gd name="connsiteX3" fmla="*/ 0 w 9921315"/>
              <a:gd name="connsiteY3" fmla="*/ 6858000 h 6858000"/>
              <a:gd name="connsiteX4" fmla="*/ 0 w 9921315"/>
              <a:gd name="connsiteY4" fmla="*/ 0 h 6858000"/>
              <a:gd name="connsiteX5" fmla="*/ 94716 w 9921315"/>
              <a:gd name="connsiteY5" fmla="*/ 92308 h 6858000"/>
              <a:gd name="connsiteX6" fmla="*/ 94716 w 9921315"/>
              <a:gd name="connsiteY6" fmla="*/ 6771640 h 6858000"/>
              <a:gd name="connsiteX7" fmla="*/ 9811285 w 9921315"/>
              <a:gd name="connsiteY7" fmla="*/ 6771640 h 6858000"/>
              <a:gd name="connsiteX8" fmla="*/ 9811285 w 9921315"/>
              <a:gd name="connsiteY8" fmla="*/ 92308 h 6858000"/>
              <a:gd name="connsiteX9" fmla="*/ 94716 w 9921315"/>
              <a:gd name="connsiteY9" fmla="*/ 923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1315" h="6858000">
                <a:moveTo>
                  <a:pt x="0" y="0"/>
                </a:moveTo>
                <a:lnTo>
                  <a:pt x="9921315" y="0"/>
                </a:lnTo>
                <a:lnTo>
                  <a:pt x="9921315" y="6858000"/>
                </a:lnTo>
                <a:lnTo>
                  <a:pt x="0" y="6858000"/>
                </a:lnTo>
                <a:lnTo>
                  <a:pt x="0" y="0"/>
                </a:lnTo>
                <a:close/>
                <a:moveTo>
                  <a:pt x="94716" y="92308"/>
                </a:moveTo>
                <a:lnTo>
                  <a:pt x="94716" y="6771640"/>
                </a:lnTo>
                <a:lnTo>
                  <a:pt x="9811285" y="6771640"/>
                </a:lnTo>
                <a:lnTo>
                  <a:pt x="9811285" y="92308"/>
                </a:lnTo>
                <a:lnTo>
                  <a:pt x="94716" y="92308"/>
                </a:lnTo>
                <a:close/>
              </a:path>
            </a:pathLst>
          </a:custGeom>
          <a:solidFill>
            <a:srgbClr val="C2C2C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Tree>
    <p:extLst>
      <p:ext uri="{BB962C8B-B14F-4D97-AF65-F5344CB8AC3E}">
        <p14:creationId xmlns:p14="http://schemas.microsoft.com/office/powerpoint/2010/main" val="2943083038"/>
      </p:ext>
    </p:extLst>
  </p:cSld>
  <p:clrMap bg1="lt1" tx1="dk1" bg2="lt2" tx2="dk2" accent1="accent1" accent2="accent2" accent3="accent3" accent4="accent4" accent5="accent5" accent6="accent6" hlink="hlink" folHlink="folHlink"/>
  <p:sldLayoutIdLst>
    <p:sldLayoutId id="214748364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49E67B62-9F08-42F6-8135-B253C57580AD}"/>
              </a:ext>
            </a:extLst>
          </p:cNvPr>
          <p:cNvSpPr/>
          <p:nvPr userDrawn="1"/>
        </p:nvSpPr>
        <p:spPr>
          <a:xfrm>
            <a:off x="0" y="0"/>
            <a:ext cx="9921315" cy="6858000"/>
          </a:xfrm>
          <a:custGeom>
            <a:avLst/>
            <a:gdLst>
              <a:gd name="connsiteX0" fmla="*/ 0 w 9921315"/>
              <a:gd name="connsiteY0" fmla="*/ 0 h 6858000"/>
              <a:gd name="connsiteX1" fmla="*/ 9921315 w 9921315"/>
              <a:gd name="connsiteY1" fmla="*/ 0 h 6858000"/>
              <a:gd name="connsiteX2" fmla="*/ 9921315 w 9921315"/>
              <a:gd name="connsiteY2" fmla="*/ 6858000 h 6858000"/>
              <a:gd name="connsiteX3" fmla="*/ 0 w 9921315"/>
              <a:gd name="connsiteY3" fmla="*/ 6858000 h 6858000"/>
              <a:gd name="connsiteX4" fmla="*/ 0 w 9921315"/>
              <a:gd name="connsiteY4" fmla="*/ 0 h 6858000"/>
              <a:gd name="connsiteX5" fmla="*/ 94716 w 9921315"/>
              <a:gd name="connsiteY5" fmla="*/ 92308 h 6858000"/>
              <a:gd name="connsiteX6" fmla="*/ 94716 w 9921315"/>
              <a:gd name="connsiteY6" fmla="*/ 6771640 h 6858000"/>
              <a:gd name="connsiteX7" fmla="*/ 9811285 w 9921315"/>
              <a:gd name="connsiteY7" fmla="*/ 6771640 h 6858000"/>
              <a:gd name="connsiteX8" fmla="*/ 9811285 w 9921315"/>
              <a:gd name="connsiteY8" fmla="*/ 92308 h 6858000"/>
              <a:gd name="connsiteX9" fmla="*/ 94716 w 9921315"/>
              <a:gd name="connsiteY9" fmla="*/ 923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1315" h="6858000">
                <a:moveTo>
                  <a:pt x="0" y="0"/>
                </a:moveTo>
                <a:lnTo>
                  <a:pt x="9921315" y="0"/>
                </a:lnTo>
                <a:lnTo>
                  <a:pt x="9921315" y="6858000"/>
                </a:lnTo>
                <a:lnTo>
                  <a:pt x="0" y="6858000"/>
                </a:lnTo>
                <a:lnTo>
                  <a:pt x="0" y="0"/>
                </a:lnTo>
                <a:close/>
                <a:moveTo>
                  <a:pt x="94716" y="92308"/>
                </a:moveTo>
                <a:lnTo>
                  <a:pt x="94716" y="6771640"/>
                </a:lnTo>
                <a:lnTo>
                  <a:pt x="9811285" y="6771640"/>
                </a:lnTo>
                <a:lnTo>
                  <a:pt x="9811285" y="92308"/>
                </a:lnTo>
                <a:lnTo>
                  <a:pt x="94716" y="92308"/>
                </a:lnTo>
                <a:close/>
              </a:path>
            </a:pathLst>
          </a:custGeom>
          <a:solidFill>
            <a:srgbClr val="C2C2C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8" name="Rectangle 7">
            <a:extLst>
              <a:ext uri="{FF2B5EF4-FFF2-40B4-BE49-F238E27FC236}">
                <a16:creationId xmlns:a16="http://schemas.microsoft.com/office/drawing/2014/main" id="{333D9D60-35E7-4DD1-9362-5CC11EFD1459}"/>
              </a:ext>
            </a:extLst>
          </p:cNvPr>
          <p:cNvSpPr/>
          <p:nvPr userDrawn="1"/>
        </p:nvSpPr>
        <p:spPr>
          <a:xfrm rot="10800000">
            <a:off x="292963" y="6567595"/>
            <a:ext cx="9631878" cy="29756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GB">
              <a:solidFill>
                <a:srgbClr val="323232"/>
              </a:solidFill>
              <a:latin typeface="Roboto" panose="02000000000000000000" pitchFamily="2" charset="0"/>
              <a:ea typeface="Roboto" panose="02000000000000000000" pitchFamily="2" charset="0"/>
            </a:endParaRPr>
          </a:p>
        </p:txBody>
      </p:sp>
      <p:cxnSp>
        <p:nvCxnSpPr>
          <p:cNvPr id="10" name="Straight Connector 9">
            <a:extLst>
              <a:ext uri="{FF2B5EF4-FFF2-40B4-BE49-F238E27FC236}">
                <a16:creationId xmlns:a16="http://schemas.microsoft.com/office/drawing/2014/main" id="{0829CE7C-04F8-43ED-804F-2456F7A4ECBC}"/>
              </a:ext>
            </a:extLst>
          </p:cNvPr>
          <p:cNvCxnSpPr>
            <a:cxnSpLocks/>
          </p:cNvCxnSpPr>
          <p:nvPr userDrawn="1"/>
        </p:nvCxnSpPr>
        <p:spPr>
          <a:xfrm>
            <a:off x="47610" y="6521967"/>
            <a:ext cx="9858390" cy="0"/>
          </a:xfrm>
          <a:prstGeom prst="line">
            <a:avLst/>
          </a:prstGeom>
          <a:ln w="88900">
            <a:solidFill>
              <a:srgbClr val="C2C2C2"/>
            </a:solidFill>
          </a:ln>
        </p:spPr>
        <p:style>
          <a:lnRef idx="1">
            <a:schemeClr val="accent1"/>
          </a:lnRef>
          <a:fillRef idx="0">
            <a:schemeClr val="accent1"/>
          </a:fillRef>
          <a:effectRef idx="0">
            <a:schemeClr val="accent1"/>
          </a:effectRef>
          <a:fontRef idx="minor">
            <a:schemeClr val="tx1"/>
          </a:fontRef>
        </p:style>
      </p:cxnSp>
      <p:sp>
        <p:nvSpPr>
          <p:cNvPr id="16" name="Arc 15">
            <a:extLst>
              <a:ext uri="{FF2B5EF4-FFF2-40B4-BE49-F238E27FC236}">
                <a16:creationId xmlns:a16="http://schemas.microsoft.com/office/drawing/2014/main" id="{C896CECD-A647-464D-81EC-D38BFAE0CB48}"/>
              </a:ext>
            </a:extLst>
          </p:cNvPr>
          <p:cNvSpPr/>
          <p:nvPr userDrawn="1"/>
        </p:nvSpPr>
        <p:spPr>
          <a:xfrm>
            <a:off x="-636252" y="6261570"/>
            <a:ext cx="1260323" cy="1192859"/>
          </a:xfrm>
          <a:prstGeom prst="arc">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1800"/>
          </a:p>
        </p:txBody>
      </p:sp>
    </p:spTree>
    <p:extLst>
      <p:ext uri="{BB962C8B-B14F-4D97-AF65-F5344CB8AC3E}">
        <p14:creationId xmlns:p14="http://schemas.microsoft.com/office/powerpoint/2010/main" val="204978"/>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11BF97-F4B6-457A-96B8-550B0B138EC6}"/>
              </a:ext>
            </a:extLst>
          </p:cNvPr>
          <p:cNvSpPr>
            <a:spLocks noGrp="1"/>
          </p:cNvSpPr>
          <p:nvPr>
            <p:ph type="body" sz="quarter" idx="10"/>
          </p:nvPr>
        </p:nvSpPr>
        <p:spPr>
          <a:xfrm>
            <a:off x="2053389" y="234234"/>
            <a:ext cx="5851049" cy="458089"/>
          </a:xfrm>
        </p:spPr>
        <p:txBody>
          <a:bodyPr/>
          <a:lstStyle/>
          <a:p>
            <a:r>
              <a:rPr lang="en-US" altLang="en-US" dirty="0"/>
              <a:t>Curriculum Overview: </a:t>
            </a:r>
            <a:r>
              <a:rPr lang="en-US" altLang="en-US" dirty="0">
                <a:ln w="12700">
                  <a:solidFill>
                    <a:schemeClr val="accent1"/>
                  </a:solidFill>
                </a:ln>
                <a:solidFill>
                  <a:schemeClr val="accent1"/>
                </a:solidFill>
              </a:rPr>
              <a:t>Music</a:t>
            </a:r>
            <a:endParaRPr lang="en-GB" dirty="0">
              <a:ln w="12700">
                <a:solidFill>
                  <a:schemeClr val="accent1"/>
                </a:solidFill>
              </a:ln>
              <a:solidFill>
                <a:schemeClr val="accent1"/>
              </a:solidFill>
            </a:endParaRPr>
          </a:p>
        </p:txBody>
      </p:sp>
      <p:graphicFrame>
        <p:nvGraphicFramePr>
          <p:cNvPr id="2" name="Table 1">
            <a:extLst>
              <a:ext uri="{FF2B5EF4-FFF2-40B4-BE49-F238E27FC236}">
                <a16:creationId xmlns:a16="http://schemas.microsoft.com/office/drawing/2014/main" id="{592BE556-EA61-B493-2F23-A7F78FE56C8F}"/>
              </a:ext>
            </a:extLst>
          </p:cNvPr>
          <p:cNvGraphicFramePr>
            <a:graphicFrameLocks noGrp="1"/>
          </p:cNvGraphicFramePr>
          <p:nvPr>
            <p:extLst>
              <p:ext uri="{D42A27DB-BD31-4B8C-83A1-F6EECF244321}">
                <p14:modId xmlns:p14="http://schemas.microsoft.com/office/powerpoint/2010/main" val="1428561365"/>
              </p:ext>
            </p:extLst>
          </p:nvPr>
        </p:nvGraphicFramePr>
        <p:xfrm>
          <a:off x="232408" y="893430"/>
          <a:ext cx="9179446" cy="5324492"/>
        </p:xfrm>
        <a:graphic>
          <a:graphicData uri="http://schemas.openxmlformats.org/drawingml/2006/table">
            <a:tbl>
              <a:tblPr firstRow="1" bandRow="1">
                <a:tableStyleId>{5C22544A-7EE6-4342-B048-85BDC9FD1C3A}</a:tableStyleId>
              </a:tblPr>
              <a:tblGrid>
                <a:gridCol w="162958">
                  <a:extLst>
                    <a:ext uri="{9D8B030D-6E8A-4147-A177-3AD203B41FA5}">
                      <a16:colId xmlns:a16="http://schemas.microsoft.com/office/drawing/2014/main" val="3992725249"/>
                    </a:ext>
                  </a:extLst>
                </a:gridCol>
                <a:gridCol w="1127061">
                  <a:extLst>
                    <a:ext uri="{9D8B030D-6E8A-4147-A177-3AD203B41FA5}">
                      <a16:colId xmlns:a16="http://schemas.microsoft.com/office/drawing/2014/main" val="4107106057"/>
                    </a:ext>
                  </a:extLst>
                </a:gridCol>
                <a:gridCol w="1127061">
                  <a:extLst>
                    <a:ext uri="{9D8B030D-6E8A-4147-A177-3AD203B41FA5}">
                      <a16:colId xmlns:a16="http://schemas.microsoft.com/office/drawing/2014/main" val="695052585"/>
                    </a:ext>
                  </a:extLst>
                </a:gridCol>
                <a:gridCol w="1127061">
                  <a:extLst>
                    <a:ext uri="{9D8B030D-6E8A-4147-A177-3AD203B41FA5}">
                      <a16:colId xmlns:a16="http://schemas.microsoft.com/office/drawing/2014/main" val="2651868341"/>
                    </a:ext>
                  </a:extLst>
                </a:gridCol>
                <a:gridCol w="1127061">
                  <a:extLst>
                    <a:ext uri="{9D8B030D-6E8A-4147-A177-3AD203B41FA5}">
                      <a16:colId xmlns:a16="http://schemas.microsoft.com/office/drawing/2014/main" val="4129289550"/>
                    </a:ext>
                  </a:extLst>
                </a:gridCol>
                <a:gridCol w="1127061">
                  <a:extLst>
                    <a:ext uri="{9D8B030D-6E8A-4147-A177-3AD203B41FA5}">
                      <a16:colId xmlns:a16="http://schemas.microsoft.com/office/drawing/2014/main" val="3606215477"/>
                    </a:ext>
                  </a:extLst>
                </a:gridCol>
                <a:gridCol w="1127061">
                  <a:extLst>
                    <a:ext uri="{9D8B030D-6E8A-4147-A177-3AD203B41FA5}">
                      <a16:colId xmlns:a16="http://schemas.microsoft.com/office/drawing/2014/main" val="3772626618"/>
                    </a:ext>
                  </a:extLst>
                </a:gridCol>
                <a:gridCol w="1127061">
                  <a:extLst>
                    <a:ext uri="{9D8B030D-6E8A-4147-A177-3AD203B41FA5}">
                      <a16:colId xmlns:a16="http://schemas.microsoft.com/office/drawing/2014/main" val="2563548700"/>
                    </a:ext>
                  </a:extLst>
                </a:gridCol>
                <a:gridCol w="1127061">
                  <a:extLst>
                    <a:ext uri="{9D8B030D-6E8A-4147-A177-3AD203B41FA5}">
                      <a16:colId xmlns:a16="http://schemas.microsoft.com/office/drawing/2014/main" val="3742635946"/>
                    </a:ext>
                  </a:extLst>
                </a:gridCol>
              </a:tblGrid>
              <a:tr h="2189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b="1">
                        <a:solidFill>
                          <a:srgbClr val="052264"/>
                        </a:solidFill>
                      </a:endParaRPr>
                    </a:p>
                  </a:txBody>
                  <a:tcPr marL="36000" marR="36000" marT="36000" marB="36000" anchor="ctr">
                    <a:lnL w="12700" cap="flat" cmpd="sng" algn="ctr">
                      <a:no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200"/>
                        </a:spcAft>
                        <a:buClrTx/>
                        <a:buSzTx/>
                        <a:buFontTx/>
                        <a:buNone/>
                        <a:tabLst/>
                        <a:defRPr/>
                      </a:pPr>
                      <a:r>
                        <a:rPr lang="en-US" sz="1000" b="1" i="0" dirty="0">
                          <a:solidFill>
                            <a:srgbClr val="000000"/>
                          </a:solidFill>
                          <a:effectLst/>
                          <a:latin typeface="United Curriculum"/>
                          <a:ea typeface="Calibri" panose="020F0502020204030204" pitchFamily="34" charset="0"/>
                          <a:cs typeface="Times New Roman"/>
                        </a:rPr>
                        <a:t>N3-4</a:t>
                      </a:r>
                    </a:p>
                  </a:txBody>
                  <a:tcPr marL="59144" marR="591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6E6E6"/>
                    </a:solidFill>
                  </a:tcPr>
                </a:tc>
                <a:tc>
                  <a:txBody>
                    <a:bodyPr/>
                    <a:lstStyle/>
                    <a:p>
                      <a:pPr marL="0" marR="0" lvl="0" indent="0" algn="ctr" defTabSz="914400" rtl="0" eaLnBrk="1" fontAlgn="auto" latinLnBrk="0" hangingPunct="1">
                        <a:lnSpc>
                          <a:spcPct val="100000"/>
                        </a:lnSpc>
                        <a:spcBef>
                          <a:spcPts val="0"/>
                        </a:spcBef>
                        <a:spcAft>
                          <a:spcPts val="200"/>
                        </a:spcAft>
                        <a:buClrTx/>
                        <a:buSzTx/>
                        <a:buFontTx/>
                        <a:buNone/>
                        <a:tabLst/>
                        <a:defRPr/>
                      </a:pPr>
                      <a:r>
                        <a:rPr lang="en-US" sz="1000" b="1" i="0" dirty="0">
                          <a:solidFill>
                            <a:srgbClr val="000000"/>
                          </a:solidFill>
                          <a:effectLst/>
                          <a:latin typeface="United Curriculum"/>
                          <a:ea typeface="Calibri" panose="020F0502020204030204" pitchFamily="34" charset="0"/>
                          <a:cs typeface="Times New Roman"/>
                        </a:rPr>
                        <a:t>Reception</a:t>
                      </a:r>
                    </a:p>
                  </a:txBody>
                  <a:tcPr marL="59144" marR="591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6E6E6"/>
                    </a:solidFill>
                  </a:tcPr>
                </a:tc>
                <a:tc>
                  <a:txBody>
                    <a:bodyPr/>
                    <a:lstStyle/>
                    <a:p>
                      <a:pPr marL="0" marR="0" lvl="0" indent="0" algn="ctr" defTabSz="914400" rtl="0" eaLnBrk="1" fontAlgn="auto" latinLnBrk="0" hangingPunct="1">
                        <a:lnSpc>
                          <a:spcPct val="100000"/>
                        </a:lnSpc>
                        <a:spcBef>
                          <a:spcPts val="0"/>
                        </a:spcBef>
                        <a:spcAft>
                          <a:spcPts val="200"/>
                        </a:spcAft>
                        <a:buClrTx/>
                        <a:buSzTx/>
                        <a:buFontTx/>
                        <a:buNone/>
                        <a:tabLst/>
                        <a:defRPr/>
                      </a:pPr>
                      <a:r>
                        <a:rPr lang="en-US" sz="1000" b="1" i="0" dirty="0">
                          <a:solidFill>
                            <a:srgbClr val="000000"/>
                          </a:solidFill>
                          <a:effectLst/>
                          <a:latin typeface="United Curriculum"/>
                          <a:ea typeface="Calibri" panose="020F0502020204030204" pitchFamily="34" charset="0"/>
                          <a:cs typeface="Times New Roman"/>
                        </a:rPr>
                        <a:t>Year 1</a:t>
                      </a:r>
                    </a:p>
                  </a:txBody>
                  <a:tcPr marL="59144" marR="591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6E6E6"/>
                    </a:solidFill>
                  </a:tcPr>
                </a:tc>
                <a:tc>
                  <a:txBody>
                    <a:bodyPr/>
                    <a:lstStyle/>
                    <a:p>
                      <a:pPr marL="0" marR="0" lvl="0" indent="0" algn="ctr" defTabSz="914400" rtl="0" eaLnBrk="1" fontAlgn="auto" latinLnBrk="0" hangingPunct="1">
                        <a:lnSpc>
                          <a:spcPct val="100000"/>
                        </a:lnSpc>
                        <a:spcBef>
                          <a:spcPts val="0"/>
                        </a:spcBef>
                        <a:spcAft>
                          <a:spcPts val="200"/>
                        </a:spcAft>
                        <a:buClrTx/>
                        <a:buSzTx/>
                        <a:buFontTx/>
                        <a:buNone/>
                        <a:tabLst/>
                        <a:defRPr/>
                      </a:pPr>
                      <a:r>
                        <a:rPr lang="en-US" sz="1000" b="1" i="0" dirty="0">
                          <a:solidFill>
                            <a:srgbClr val="000000"/>
                          </a:solidFill>
                          <a:effectLst/>
                          <a:latin typeface="United Curriculum"/>
                          <a:ea typeface="Calibri" panose="020F0502020204030204" pitchFamily="34" charset="0"/>
                          <a:cs typeface="Times New Roman"/>
                        </a:rPr>
                        <a:t>Year 2</a:t>
                      </a:r>
                    </a:p>
                  </a:txBody>
                  <a:tcPr marL="59144" marR="591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6E6E6"/>
                    </a:solidFill>
                  </a:tcPr>
                </a:tc>
                <a:tc>
                  <a:txBody>
                    <a:bodyPr/>
                    <a:lstStyle/>
                    <a:p>
                      <a:pPr marL="0" marR="0" lvl="0" indent="0" algn="ctr" defTabSz="914400" rtl="0" eaLnBrk="1" fontAlgn="auto" latinLnBrk="0" hangingPunct="1">
                        <a:lnSpc>
                          <a:spcPct val="100000"/>
                        </a:lnSpc>
                        <a:spcBef>
                          <a:spcPts val="0"/>
                        </a:spcBef>
                        <a:spcAft>
                          <a:spcPts val="200"/>
                        </a:spcAft>
                        <a:buClrTx/>
                        <a:buSzTx/>
                        <a:buFontTx/>
                        <a:buNone/>
                        <a:tabLst/>
                        <a:defRPr/>
                      </a:pPr>
                      <a:r>
                        <a:rPr lang="en-US" sz="1000" b="1" i="0" dirty="0">
                          <a:solidFill>
                            <a:srgbClr val="000000"/>
                          </a:solidFill>
                          <a:effectLst/>
                          <a:latin typeface="United Curriculum"/>
                          <a:ea typeface="Calibri" panose="020F0502020204030204" pitchFamily="34" charset="0"/>
                          <a:cs typeface="Times New Roman"/>
                        </a:rPr>
                        <a:t>Year 3</a:t>
                      </a:r>
                    </a:p>
                  </a:txBody>
                  <a:tcPr marL="59144" marR="591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6E6E6"/>
                    </a:solidFill>
                  </a:tcPr>
                </a:tc>
                <a:tc>
                  <a:txBody>
                    <a:bodyPr/>
                    <a:lstStyle/>
                    <a:p>
                      <a:pPr marL="0" marR="0" lvl="0" indent="0" algn="ctr" defTabSz="914400" rtl="0" eaLnBrk="1" fontAlgn="auto" latinLnBrk="0" hangingPunct="1">
                        <a:lnSpc>
                          <a:spcPct val="100000"/>
                        </a:lnSpc>
                        <a:spcBef>
                          <a:spcPts val="0"/>
                        </a:spcBef>
                        <a:spcAft>
                          <a:spcPts val="200"/>
                        </a:spcAft>
                        <a:buClrTx/>
                        <a:buSzTx/>
                        <a:buFontTx/>
                        <a:buNone/>
                        <a:tabLst/>
                        <a:defRPr/>
                      </a:pPr>
                      <a:r>
                        <a:rPr lang="en-US" sz="1000" b="1" i="0" dirty="0">
                          <a:solidFill>
                            <a:srgbClr val="000000"/>
                          </a:solidFill>
                          <a:effectLst/>
                          <a:latin typeface="United Curriculum"/>
                          <a:ea typeface="Calibri" panose="020F0502020204030204" pitchFamily="34" charset="0"/>
                          <a:cs typeface="Times New Roman"/>
                        </a:rPr>
                        <a:t>Year 4</a:t>
                      </a:r>
                    </a:p>
                  </a:txBody>
                  <a:tcPr marL="59144" marR="591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6E6E6"/>
                    </a:solidFill>
                  </a:tcPr>
                </a:tc>
                <a:tc>
                  <a:txBody>
                    <a:bodyPr/>
                    <a:lstStyle/>
                    <a:p>
                      <a:pPr marL="0" marR="0" lvl="0" indent="0" algn="ctr" defTabSz="914400" rtl="0" eaLnBrk="1" fontAlgn="auto" latinLnBrk="0" hangingPunct="1">
                        <a:lnSpc>
                          <a:spcPct val="100000"/>
                        </a:lnSpc>
                        <a:spcBef>
                          <a:spcPts val="0"/>
                        </a:spcBef>
                        <a:spcAft>
                          <a:spcPts val="200"/>
                        </a:spcAft>
                        <a:buClrTx/>
                        <a:buSzTx/>
                        <a:buFontTx/>
                        <a:buNone/>
                        <a:tabLst/>
                        <a:defRPr/>
                      </a:pPr>
                      <a:r>
                        <a:rPr lang="en-US" sz="1000" b="1" i="0" dirty="0">
                          <a:solidFill>
                            <a:schemeClr val="bg1"/>
                          </a:solidFill>
                          <a:effectLst/>
                          <a:latin typeface="United Curriculum"/>
                          <a:ea typeface="Calibri" panose="020F0502020204030204" pitchFamily="34" charset="0"/>
                          <a:cs typeface="Times New Roman"/>
                        </a:rPr>
                        <a:t>Year 5</a:t>
                      </a:r>
                    </a:p>
                  </a:txBody>
                  <a:tcPr marL="59144" marR="591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6E6E6"/>
                    </a:solidFill>
                  </a:tcPr>
                </a:tc>
                <a:tc>
                  <a:txBody>
                    <a:bodyPr/>
                    <a:lstStyle/>
                    <a:p>
                      <a:pPr marL="0" marR="0" lvl="0" indent="0" algn="ctr" defTabSz="914400" rtl="0" eaLnBrk="1" fontAlgn="auto" latinLnBrk="0" hangingPunct="1">
                        <a:lnSpc>
                          <a:spcPct val="100000"/>
                        </a:lnSpc>
                        <a:spcBef>
                          <a:spcPts val="0"/>
                        </a:spcBef>
                        <a:spcAft>
                          <a:spcPts val="200"/>
                        </a:spcAft>
                        <a:buClrTx/>
                        <a:buSzTx/>
                        <a:buFontTx/>
                        <a:buNone/>
                        <a:tabLst/>
                        <a:defRPr/>
                      </a:pPr>
                      <a:r>
                        <a:rPr lang="en-US" sz="1000" b="1" i="0" dirty="0">
                          <a:solidFill>
                            <a:srgbClr val="000000"/>
                          </a:solidFill>
                          <a:effectLst/>
                          <a:latin typeface="United Curriculum"/>
                          <a:ea typeface="Calibri" panose="020F0502020204030204" pitchFamily="34" charset="0"/>
                          <a:cs typeface="Times New Roman"/>
                        </a:rPr>
                        <a:t>Year 6</a:t>
                      </a:r>
                    </a:p>
                  </a:txBody>
                  <a:tcPr marL="59144" marR="591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6E6E6"/>
                    </a:solidFill>
                  </a:tcPr>
                </a:tc>
                <a:extLst>
                  <a:ext uri="{0D108BD9-81ED-4DB2-BD59-A6C34878D82A}">
                    <a16:rowId xmlns:a16="http://schemas.microsoft.com/office/drawing/2014/main" val="1516369024"/>
                  </a:ext>
                </a:extLst>
              </a:tr>
              <a:tr h="847894">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dirty="0">
                          <a:solidFill>
                            <a:schemeClr val="bg1"/>
                          </a:solidFill>
                          <a:latin typeface="United Curriculum"/>
                        </a:rPr>
                        <a:t>Autumn</a:t>
                      </a:r>
                    </a:p>
                  </a:txBody>
                  <a:tcPr marL="36000" marR="36000" marT="36000" marB="36000" vert="vert270" anchor="ctr">
                    <a:lnL w="12700" cap="flat" cmpd="sng" algn="ctr">
                      <a:solidFill>
                        <a:srgbClr val="000000"/>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262A6">
                        <a:alpha val="60000"/>
                      </a:srgbClr>
                    </a:solidFill>
                  </a:tcPr>
                </a:tc>
                <a:tc row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0" dirty="0">
                        <a:solidFill>
                          <a:schemeClr val="bg1"/>
                        </a:solidFill>
                        <a:effectLst/>
                        <a:latin typeface="Roboto" panose="02000000000000000000" pitchFamily="2" charset="0"/>
                        <a:ea typeface="Roboto" panose="02000000000000000000" pitchFamily="2" charset="0"/>
                        <a:cs typeface="Times New Roman" panose="02020603050405020304" pitchFamily="18" charset="0"/>
                      </a:endParaRPr>
                    </a:p>
                    <a:p>
                      <a:pPr marL="0" marR="0" lvl="0" indent="0" algn="ctr">
                        <a:lnSpc>
                          <a:spcPct val="100000"/>
                        </a:lnSpc>
                        <a:spcBef>
                          <a:spcPts val="0"/>
                        </a:spcBef>
                        <a:spcAft>
                          <a:spcPts val="0"/>
                        </a:spcAft>
                        <a:buClrTx/>
                        <a:buSzTx/>
                        <a:buFontTx/>
                        <a:buNone/>
                      </a:pPr>
                      <a:endParaRPr lang="en-GB" sz="800" b="0" i="0" dirty="0">
                        <a:solidFill>
                          <a:schemeClr val="bg1"/>
                        </a:solidFill>
                        <a:effectLst/>
                        <a:latin typeface="Roboto"/>
                        <a:ea typeface="Roboto"/>
                        <a:cs typeface="Times New Roman"/>
                      </a:endParaRPr>
                    </a:p>
                    <a:p>
                      <a:pPr marL="0" marR="0" lvl="0" indent="0" algn="ctr">
                        <a:lnSpc>
                          <a:spcPct val="100000"/>
                        </a:lnSpc>
                        <a:spcBef>
                          <a:spcPts val="0"/>
                        </a:spcBef>
                        <a:spcAft>
                          <a:spcPts val="0"/>
                        </a:spcAft>
                        <a:buClrTx/>
                        <a:buSzTx/>
                        <a:buFontTx/>
                        <a:buNone/>
                      </a:pPr>
                      <a:endParaRPr lang="en-GB" sz="800" b="0" i="0" dirty="0">
                        <a:solidFill>
                          <a:schemeClr val="bg1"/>
                        </a:solidFill>
                        <a:effectLst/>
                        <a:latin typeface="Roboto"/>
                        <a:ea typeface="Roboto"/>
                        <a:cs typeface="Times New Roman"/>
                      </a:endParaRPr>
                    </a:p>
                    <a:p>
                      <a:pPr marL="0" marR="0" lvl="0" indent="0" algn="ctr">
                        <a:lnSpc>
                          <a:spcPct val="100000"/>
                        </a:lnSpc>
                        <a:spcBef>
                          <a:spcPts val="0"/>
                        </a:spcBef>
                        <a:spcAft>
                          <a:spcPts val="0"/>
                        </a:spcAft>
                        <a:buClrTx/>
                        <a:buSzTx/>
                        <a:buFontTx/>
                        <a:buNone/>
                      </a:pPr>
                      <a:r>
                        <a:rPr lang="en-GB" sz="1000" b="0" i="0" dirty="0">
                          <a:solidFill>
                            <a:schemeClr val="bg1"/>
                          </a:solidFill>
                          <a:effectLst/>
                          <a:latin typeface="Roboto"/>
                          <a:ea typeface="Roboto"/>
                          <a:cs typeface="Times New Roman"/>
                        </a:rPr>
                        <a:t>In Nursery children take part in a range of musical based activities daily. They will regularly learn and sing songs and rhymes. Musical instruments are part of daily provision to allow children to explore music making. Listening to music, dancing and performing will also be a regular occurrence. Phonics lessons at this stage will often include activities involving sound discrimination, music making and rhymes and singing. </a:t>
                      </a:r>
                    </a:p>
                  </a:txBody>
                  <a:tcPr marL="59148" marR="59148"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algn="ctr">
                        <a:lnSpc>
                          <a:spcPct val="100000"/>
                        </a:lnSpc>
                        <a:spcAft>
                          <a:spcPts val="0"/>
                        </a:spcAft>
                      </a:pPr>
                      <a:r>
                        <a:rPr lang="en-GB"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Singing familiar songs and rhymes. Learning songs as part of daily routines. </a:t>
                      </a: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indent="-228600" algn="ctr">
                        <a:lnSpc>
                          <a:spcPct val="100000"/>
                        </a:lnSpc>
                        <a:spcAft>
                          <a:spcPts val="0"/>
                        </a:spcAft>
                      </a:pPr>
                      <a:r>
                        <a:rPr lang="en-US" sz="1000" b="1" i="0" dirty="0">
                          <a:solidFill>
                            <a:schemeClr val="bg1"/>
                          </a:solidFill>
                          <a:effectLst/>
                          <a:latin typeface="Roboto" panose="02000000000000000000" pitchFamily="2" charset="0"/>
                          <a:ea typeface="Roboto" panose="02000000000000000000" pitchFamily="2" charset="0"/>
                          <a:cs typeface="Roboto" panose="02000000000000000000" pitchFamily="2" charset="0"/>
                        </a:rPr>
                        <a:t>Charanga</a:t>
                      </a:r>
                    </a:p>
                    <a:p>
                      <a:pPr algn="ctr">
                        <a:lnSpc>
                          <a:spcPct val="115000"/>
                        </a:lnSpc>
                        <a:spcAft>
                          <a:spcPts val="0"/>
                        </a:spcAft>
                        <a:tabLst>
                          <a:tab pos="636270" algn="l"/>
                        </a:tabLst>
                      </a:pPr>
                      <a:r>
                        <a:rPr lang="en-GB" sz="1000" b="0" dirty="0">
                          <a:solidFill>
                            <a:schemeClr val="bg1"/>
                          </a:solidFill>
                          <a:effectLst/>
                          <a:latin typeface="Roboto" panose="02000000000000000000" pitchFamily="2" charset="0"/>
                          <a:ea typeface="Roboto" panose="02000000000000000000" pitchFamily="2" charset="0"/>
                          <a:cs typeface="Roboto" panose="02000000000000000000" pitchFamily="2" charset="0"/>
                        </a:rPr>
                        <a:t>Hey you</a:t>
                      </a:r>
                    </a:p>
                  </a:txBody>
                  <a:tcPr marL="114300" marR="1143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indent="-228600" algn="ctr">
                        <a:lnSpc>
                          <a:spcPct val="100000"/>
                        </a:lnSpc>
                        <a:spcAft>
                          <a:spcPts val="0"/>
                        </a:spcAft>
                      </a:pPr>
                      <a:r>
                        <a:rPr lang="en-US" sz="1000" b="1" i="0" dirty="0">
                          <a:solidFill>
                            <a:schemeClr val="bg1"/>
                          </a:solidFill>
                          <a:effectLst/>
                          <a:latin typeface="Roboto" panose="02000000000000000000" pitchFamily="2" charset="0"/>
                          <a:ea typeface="Roboto" panose="02000000000000000000" pitchFamily="2" charset="0"/>
                          <a:cs typeface="Roboto" panose="02000000000000000000" pitchFamily="2" charset="0"/>
                        </a:rPr>
                        <a:t>Charanga</a:t>
                      </a:r>
                    </a:p>
                    <a:p>
                      <a:pPr marL="0" algn="ctr">
                        <a:lnSpc>
                          <a:spcPct val="100000"/>
                        </a:lnSpc>
                        <a:spcAft>
                          <a:spcPts val="0"/>
                        </a:spcAft>
                      </a:pP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Hands, feet heart</a:t>
                      </a:r>
                      <a:endParaRPr lang="en-GB"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indent="-228600" algn="ctr">
                        <a:lnSpc>
                          <a:spcPct val="100000"/>
                        </a:lnSpc>
                        <a:spcAft>
                          <a:spcPts val="0"/>
                        </a:spcAft>
                      </a:pPr>
                      <a:r>
                        <a:rPr lang="en-US" sz="1000" b="1" i="0" dirty="0">
                          <a:solidFill>
                            <a:schemeClr val="bg1"/>
                          </a:solidFill>
                          <a:effectLst/>
                          <a:latin typeface="Roboto" panose="02000000000000000000" pitchFamily="2" charset="0"/>
                          <a:ea typeface="Roboto" panose="02000000000000000000" pitchFamily="2" charset="0"/>
                          <a:cs typeface="Roboto" panose="02000000000000000000" pitchFamily="2" charset="0"/>
                        </a:rPr>
                        <a:t>Charanga</a:t>
                      </a:r>
                    </a:p>
                    <a:p>
                      <a:pPr marL="0" indent="-228600" algn="ctr">
                        <a:lnSpc>
                          <a:spcPct val="100000"/>
                        </a:lnSpc>
                        <a:spcAft>
                          <a:spcPts val="0"/>
                        </a:spcAft>
                      </a:pP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Let your spirit fly</a:t>
                      </a:r>
                      <a:endParaRPr lang="en-GB"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algn="ctr">
                        <a:lnSpc>
                          <a:spcPct val="100000"/>
                        </a:lnSpc>
                        <a:spcAft>
                          <a:spcPts val="0"/>
                        </a:spcAft>
                      </a:pPr>
                      <a:r>
                        <a:rPr lang="en-US" sz="1000" b="1" i="0" dirty="0">
                          <a:solidFill>
                            <a:schemeClr val="bg1"/>
                          </a:solidFill>
                          <a:effectLst/>
                          <a:latin typeface="Roboto" panose="02000000000000000000" pitchFamily="2" charset="0"/>
                          <a:ea typeface="Roboto" panose="02000000000000000000" pitchFamily="2" charset="0"/>
                          <a:cs typeface="Roboto" panose="02000000000000000000" pitchFamily="2" charset="0"/>
                        </a:rPr>
                        <a:t>Charanga</a:t>
                      </a: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 </a:t>
                      </a:r>
                    </a:p>
                    <a:p>
                      <a:pPr marL="0" algn="ctr">
                        <a:lnSpc>
                          <a:spcPct val="100000"/>
                        </a:lnSpc>
                        <a:spcAft>
                          <a:spcPts val="0"/>
                        </a:spcAft>
                      </a:pP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Mama </a:t>
                      </a:r>
                      <a:r>
                        <a:rPr lang="en-US" sz="1000" b="0" i="0" dirty="0" err="1">
                          <a:solidFill>
                            <a:schemeClr val="bg1"/>
                          </a:solidFill>
                          <a:effectLst/>
                          <a:latin typeface="Roboto" panose="02000000000000000000" pitchFamily="2" charset="0"/>
                          <a:ea typeface="Roboto" panose="02000000000000000000" pitchFamily="2" charset="0"/>
                          <a:cs typeface="Roboto" panose="02000000000000000000" pitchFamily="2" charset="0"/>
                        </a:rPr>
                        <a:t>mia</a:t>
                      </a:r>
                      <a:endParaRPr lang="en-GB"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algn="ctr">
                        <a:lnSpc>
                          <a:spcPct val="100000"/>
                        </a:lnSpc>
                        <a:spcAft>
                          <a:spcPts val="0"/>
                        </a:spcAft>
                      </a:pPr>
                      <a:r>
                        <a:rPr lang="en-US" sz="1000" b="1" i="0" dirty="0">
                          <a:solidFill>
                            <a:schemeClr val="bg1"/>
                          </a:solidFill>
                          <a:effectLst/>
                          <a:latin typeface="Roboto" panose="02000000000000000000" pitchFamily="2" charset="0"/>
                          <a:ea typeface="Roboto" panose="02000000000000000000" pitchFamily="2" charset="0"/>
                          <a:cs typeface="Roboto" panose="02000000000000000000" pitchFamily="2" charset="0"/>
                        </a:rPr>
                        <a:t>Charanga</a:t>
                      </a:r>
                    </a:p>
                    <a:p>
                      <a:pPr marL="0" algn="ctr">
                        <a:lnSpc>
                          <a:spcPct val="100000"/>
                        </a:lnSpc>
                        <a:spcAft>
                          <a:spcPts val="0"/>
                        </a:spcAft>
                      </a:pP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Living on a prayer</a:t>
                      </a:r>
                      <a:endParaRPr lang="en-GB"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algn="ctr">
                        <a:lnSpc>
                          <a:spcPct val="100000"/>
                        </a:lnSpc>
                        <a:spcAft>
                          <a:spcPts val="0"/>
                        </a:spcAft>
                      </a:pPr>
                      <a:r>
                        <a:rPr lang="en-US" sz="1000" b="1" i="0" dirty="0">
                          <a:solidFill>
                            <a:schemeClr val="bg1"/>
                          </a:solidFill>
                          <a:effectLst/>
                          <a:latin typeface="Roboto" panose="02000000000000000000" pitchFamily="2" charset="0"/>
                          <a:ea typeface="Roboto" panose="02000000000000000000" pitchFamily="2" charset="0"/>
                          <a:cs typeface="Roboto" panose="02000000000000000000" pitchFamily="2" charset="0"/>
                        </a:rPr>
                        <a:t>Charanga</a:t>
                      </a:r>
                    </a:p>
                    <a:p>
                      <a:pPr marL="0" algn="ctr">
                        <a:lnSpc>
                          <a:spcPct val="100000"/>
                        </a:lnSpc>
                        <a:spcAft>
                          <a:spcPts val="0"/>
                        </a:spcAft>
                      </a:pP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Happy</a:t>
                      </a:r>
                      <a:endParaRPr lang="en-GB"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916502617"/>
                  </a:ext>
                </a:extLst>
              </a:tr>
              <a:tr h="847894">
                <a:tc vMerge="1">
                  <a:txBody>
                    <a:bodyPr/>
                    <a:lstStyle/>
                    <a:p>
                      <a:endParaRPr lang="en-GB"/>
                    </a:p>
                  </a:txBody>
                  <a:tcPr/>
                </a:tc>
                <a:tc vMerge="1">
                  <a:txBody>
                    <a:bodyPr/>
                    <a:lstStyle/>
                    <a:p>
                      <a:pPr defTabSz="914400">
                        <a:tabLst/>
                        <a:defRPr/>
                      </a:pPr>
                      <a:endParaRPr lang="en-US"/>
                    </a:p>
                  </a:txBody>
                  <a:tcPr marL="59148" marR="59148"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algn="ctr">
                        <a:lnSpc>
                          <a:spcPct val="100000"/>
                        </a:lnSpc>
                        <a:spcAft>
                          <a:spcPts val="0"/>
                        </a:spcAft>
                      </a:pPr>
                      <a:r>
                        <a:rPr lang="en-GB" sz="1000" b="1" i="0" dirty="0">
                          <a:solidFill>
                            <a:schemeClr val="bg1"/>
                          </a:solidFill>
                          <a:effectLst/>
                          <a:latin typeface="Roboto" panose="02000000000000000000" pitchFamily="2" charset="0"/>
                          <a:ea typeface="Roboto" panose="02000000000000000000" pitchFamily="2" charset="0"/>
                          <a:cs typeface="Roboto" panose="02000000000000000000" pitchFamily="2" charset="0"/>
                        </a:rPr>
                        <a:t>Charanga</a:t>
                      </a:r>
                    </a:p>
                    <a:p>
                      <a:pPr marL="0" algn="ctr">
                        <a:lnSpc>
                          <a:spcPct val="100000"/>
                        </a:lnSpc>
                        <a:spcAft>
                          <a:spcPts val="0"/>
                        </a:spcAft>
                      </a:pPr>
                      <a:r>
                        <a:rPr lang="en-GB" sz="1000" b="0" i="0" dirty="0">
                          <a:solidFill>
                            <a:schemeClr val="bg1"/>
                          </a:solidFill>
                          <a:effectLst/>
                          <a:latin typeface="Roboto"/>
                          <a:ea typeface="Roboto"/>
                          <a:cs typeface="Roboto"/>
                        </a:rPr>
                        <a:t>Me</a:t>
                      </a:r>
                    </a:p>
                    <a:p>
                      <a:pPr marL="0" algn="ctr">
                        <a:lnSpc>
                          <a:spcPct val="100000"/>
                        </a:lnSpc>
                        <a:spcAft>
                          <a:spcPts val="0"/>
                        </a:spcAft>
                      </a:pPr>
                      <a:endParaRPr lang="en-GB" sz="1000" b="0" i="0" dirty="0">
                        <a:solidFill>
                          <a:schemeClr val="bg1"/>
                        </a:solidFill>
                        <a:effectLst/>
                        <a:latin typeface="Roboto"/>
                        <a:ea typeface="Roboto"/>
                        <a:cs typeface="Roboto"/>
                      </a:endParaRPr>
                    </a:p>
                    <a:p>
                      <a:pPr marL="0" algn="ctr">
                        <a:lnSpc>
                          <a:spcPct val="100000"/>
                        </a:lnSpc>
                        <a:spcAft>
                          <a:spcPts val="0"/>
                        </a:spcAft>
                      </a:pPr>
                      <a:r>
                        <a:rPr lang="en-GB" sz="1000" b="0" i="0" dirty="0">
                          <a:solidFill>
                            <a:schemeClr val="bg1"/>
                          </a:solidFill>
                          <a:effectLst/>
                          <a:latin typeface="Roboto"/>
                          <a:ea typeface="Roboto"/>
                          <a:cs typeface="Roboto"/>
                        </a:rPr>
                        <a:t>Preparing for Nativity play </a:t>
                      </a: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algn="ctr">
                        <a:lnSpc>
                          <a:spcPct val="115000"/>
                        </a:lnSpc>
                        <a:spcAft>
                          <a:spcPts val="0"/>
                        </a:spcAft>
                        <a:tabLst>
                          <a:tab pos="636270" algn="l"/>
                        </a:tabLst>
                      </a:pPr>
                      <a:r>
                        <a:rPr lang="en-US" sz="1000" b="1" dirty="0">
                          <a:solidFill>
                            <a:schemeClr val="bg1"/>
                          </a:solidFill>
                          <a:effectLst/>
                          <a:latin typeface="Roboto" panose="02000000000000000000" pitchFamily="2" charset="0"/>
                          <a:ea typeface="Roboto" panose="02000000000000000000" pitchFamily="2" charset="0"/>
                          <a:cs typeface="Roboto" panose="02000000000000000000" pitchFamily="2" charset="0"/>
                        </a:rPr>
                        <a:t>Charanga</a:t>
                      </a:r>
                    </a:p>
                    <a:p>
                      <a:pPr algn="ctr">
                        <a:lnSpc>
                          <a:spcPct val="115000"/>
                        </a:lnSpc>
                        <a:spcAft>
                          <a:spcPts val="0"/>
                        </a:spcAft>
                        <a:tabLst>
                          <a:tab pos="636270" algn="l"/>
                        </a:tabLst>
                      </a:pPr>
                      <a:r>
                        <a:rPr lang="en-US" sz="1000" b="0" dirty="0">
                          <a:solidFill>
                            <a:schemeClr val="bg1"/>
                          </a:solidFill>
                          <a:effectLst/>
                          <a:latin typeface="Roboto" panose="02000000000000000000" pitchFamily="2" charset="0"/>
                          <a:ea typeface="Roboto" panose="02000000000000000000" pitchFamily="2" charset="0"/>
                          <a:cs typeface="Roboto" panose="02000000000000000000" pitchFamily="2" charset="0"/>
                        </a:rPr>
                        <a:t>Rhythm in the way we walk</a:t>
                      </a:r>
                      <a:endParaRPr lang="en-GB" sz="1000" b="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114300" marR="1143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algn="ctr">
                        <a:lnSpc>
                          <a:spcPct val="100000"/>
                        </a:lnSpc>
                        <a:spcAft>
                          <a:spcPts val="0"/>
                        </a:spcAft>
                      </a:pP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Preparing for Christmas musical</a:t>
                      </a:r>
                      <a:endParaRPr lang="en-GB"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indent="-228600" algn="ctr">
                        <a:lnSpc>
                          <a:spcPct val="100000"/>
                        </a:lnSpc>
                        <a:spcAft>
                          <a:spcPts val="0"/>
                        </a:spcAft>
                      </a:pPr>
                      <a:r>
                        <a:rPr lang="en-US" sz="1000" b="1" i="0" dirty="0">
                          <a:solidFill>
                            <a:schemeClr val="bg1"/>
                          </a:solidFill>
                          <a:effectLst/>
                          <a:latin typeface="Roboto" panose="02000000000000000000" pitchFamily="2" charset="0"/>
                          <a:ea typeface="Roboto" panose="02000000000000000000" pitchFamily="2" charset="0"/>
                          <a:cs typeface="Roboto" panose="02000000000000000000" pitchFamily="2" charset="0"/>
                        </a:rPr>
                        <a:t>Charanga</a:t>
                      </a: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 Glockenspiel</a:t>
                      </a:r>
                    </a:p>
                    <a:p>
                      <a:pPr marL="0" indent="-228600" algn="ctr">
                        <a:lnSpc>
                          <a:spcPct val="100000"/>
                        </a:lnSpc>
                        <a:spcAft>
                          <a:spcPts val="0"/>
                        </a:spcAft>
                      </a:pP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Stage 1</a:t>
                      </a:r>
                      <a:endParaRPr lang="en-GB"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algn="ctr">
                        <a:lnSpc>
                          <a:spcPct val="100000"/>
                        </a:lnSpc>
                        <a:spcAft>
                          <a:spcPts val="0"/>
                        </a:spcAft>
                      </a:pPr>
                      <a:r>
                        <a:rPr lang="en-US" sz="1000" b="1" i="0" dirty="0">
                          <a:solidFill>
                            <a:schemeClr val="bg1"/>
                          </a:solidFill>
                          <a:effectLst/>
                          <a:latin typeface="Roboto" panose="02000000000000000000" pitchFamily="2" charset="0"/>
                          <a:ea typeface="Roboto" panose="02000000000000000000" pitchFamily="2" charset="0"/>
                          <a:cs typeface="Roboto" panose="02000000000000000000" pitchFamily="2" charset="0"/>
                        </a:rPr>
                        <a:t>Charanga</a:t>
                      </a:r>
                    </a:p>
                    <a:p>
                      <a:pPr marL="0" algn="ctr">
                        <a:lnSpc>
                          <a:spcPct val="100000"/>
                        </a:lnSpc>
                        <a:spcAft>
                          <a:spcPts val="0"/>
                        </a:spcAft>
                      </a:pP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Glockenspiel </a:t>
                      </a:r>
                    </a:p>
                    <a:p>
                      <a:pPr marL="0" algn="ctr">
                        <a:lnSpc>
                          <a:spcPct val="100000"/>
                        </a:lnSpc>
                        <a:spcAft>
                          <a:spcPts val="0"/>
                        </a:spcAft>
                      </a:pP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Stage 2</a:t>
                      </a:r>
                      <a:endParaRPr lang="en-GB"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algn="ctr">
                        <a:lnSpc>
                          <a:spcPct val="100000"/>
                        </a:lnSpc>
                        <a:spcAft>
                          <a:spcPts val="0"/>
                        </a:spcAft>
                      </a:pPr>
                      <a:r>
                        <a:rPr lang="en-US" sz="1000" b="1" i="0" dirty="0">
                          <a:solidFill>
                            <a:schemeClr val="bg1"/>
                          </a:solidFill>
                          <a:effectLst/>
                          <a:latin typeface="Roboto" panose="02000000000000000000" pitchFamily="2" charset="0"/>
                          <a:ea typeface="Roboto" panose="02000000000000000000" pitchFamily="2" charset="0"/>
                          <a:cs typeface="Roboto" panose="02000000000000000000" pitchFamily="2" charset="0"/>
                        </a:rPr>
                        <a:t>Charanga</a:t>
                      </a:r>
                    </a:p>
                    <a:p>
                      <a:pPr marL="0" algn="ctr">
                        <a:lnSpc>
                          <a:spcPct val="100000"/>
                        </a:lnSpc>
                        <a:spcAft>
                          <a:spcPts val="0"/>
                        </a:spcAft>
                      </a:pP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Classroom jazz 1</a:t>
                      </a:r>
                      <a:endParaRPr lang="en-GB"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algn="ctr">
                        <a:lnSpc>
                          <a:spcPct val="100000"/>
                        </a:lnSpc>
                        <a:spcAft>
                          <a:spcPts val="0"/>
                        </a:spcAft>
                      </a:pPr>
                      <a:r>
                        <a:rPr lang="en-US" sz="1000" b="1" i="0" dirty="0">
                          <a:solidFill>
                            <a:schemeClr val="bg1"/>
                          </a:solidFill>
                          <a:effectLst/>
                          <a:latin typeface="Roboto" panose="02000000000000000000" pitchFamily="2" charset="0"/>
                          <a:ea typeface="Roboto" panose="02000000000000000000" pitchFamily="2" charset="0"/>
                          <a:cs typeface="Roboto" panose="02000000000000000000" pitchFamily="2" charset="0"/>
                        </a:rPr>
                        <a:t>Charanga</a:t>
                      </a:r>
                    </a:p>
                    <a:p>
                      <a:pPr marL="0" algn="ctr">
                        <a:lnSpc>
                          <a:spcPct val="100000"/>
                        </a:lnSpc>
                        <a:spcAft>
                          <a:spcPts val="0"/>
                        </a:spcAft>
                      </a:pP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Classroom jazz 2</a:t>
                      </a:r>
                      <a:endParaRPr lang="en-GB"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369959864"/>
                  </a:ext>
                </a:extLst>
              </a:tr>
              <a:tr h="852451">
                <a:tc rowSpan="2">
                  <a:txBody>
                    <a:bodyPr/>
                    <a:lstStyle/>
                    <a:p>
                      <a:pPr algn="ctr"/>
                      <a:r>
                        <a:rPr lang="en-GB" sz="1000" b="1" dirty="0">
                          <a:solidFill>
                            <a:schemeClr val="bg1"/>
                          </a:solidFill>
                          <a:latin typeface="United Curriculum"/>
                        </a:rPr>
                        <a:t>Spring</a:t>
                      </a:r>
                    </a:p>
                  </a:txBody>
                  <a:tcPr marL="36000" marR="36000" marT="36000" marB="36000" vert="vert270" anchor="ctr">
                    <a:lnL w="12700" cap="flat" cmpd="sng" algn="ctr">
                      <a:solidFill>
                        <a:srgbClr val="000000"/>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262A6">
                        <a:alpha val="60000"/>
                      </a:srgbClr>
                    </a:solidFill>
                  </a:tcPr>
                </a:tc>
                <a:tc vMerge="1">
                  <a:txBody>
                    <a:bodyPr/>
                    <a:lstStyle/>
                    <a:p>
                      <a:pPr defTabSz="914400">
                        <a:tabLst/>
                        <a:defRPr/>
                      </a:pPr>
                      <a:endParaRPr lang="en-US"/>
                    </a:p>
                  </a:txBody>
                  <a:tcPr marL="59148" marR="59148"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algn="ctr">
                        <a:lnSpc>
                          <a:spcPct val="100000"/>
                        </a:lnSpc>
                        <a:spcAft>
                          <a:spcPts val="0"/>
                        </a:spcAft>
                      </a:pPr>
                      <a:r>
                        <a:rPr lang="en-US" sz="1000" b="1" i="0" dirty="0">
                          <a:solidFill>
                            <a:schemeClr val="bg1"/>
                          </a:solidFill>
                          <a:effectLst/>
                          <a:latin typeface="Roboto" panose="02000000000000000000" pitchFamily="2" charset="0"/>
                          <a:ea typeface="Roboto" panose="02000000000000000000" pitchFamily="2" charset="0"/>
                          <a:cs typeface="Roboto" panose="02000000000000000000" pitchFamily="2" charset="0"/>
                        </a:rPr>
                        <a:t>Charanga</a:t>
                      </a:r>
                    </a:p>
                    <a:p>
                      <a:pPr marL="0" algn="ctr">
                        <a:lnSpc>
                          <a:spcPct val="100000"/>
                        </a:lnSpc>
                        <a:spcAft>
                          <a:spcPts val="0"/>
                        </a:spcAft>
                      </a:pP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My stories</a:t>
                      </a:r>
                      <a:endParaRPr lang="en-GB"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algn="ctr">
                        <a:lnSpc>
                          <a:spcPct val="115000"/>
                        </a:lnSpc>
                        <a:spcAft>
                          <a:spcPts val="0"/>
                        </a:spcAft>
                      </a:pPr>
                      <a:r>
                        <a:rPr lang="en-US" sz="1000" b="1" dirty="0">
                          <a:solidFill>
                            <a:schemeClr val="bg1"/>
                          </a:solidFill>
                          <a:effectLst/>
                          <a:latin typeface="Roboto" panose="02000000000000000000" pitchFamily="2" charset="0"/>
                          <a:ea typeface="Roboto" panose="02000000000000000000" pitchFamily="2" charset="0"/>
                          <a:cs typeface="Roboto" panose="02000000000000000000" pitchFamily="2" charset="0"/>
                        </a:rPr>
                        <a:t>Charanga</a:t>
                      </a:r>
                      <a:r>
                        <a:rPr lang="en-US" sz="1000" b="0" dirty="0">
                          <a:solidFill>
                            <a:schemeClr val="bg1"/>
                          </a:solidFill>
                          <a:effectLst/>
                          <a:latin typeface="Roboto" panose="02000000000000000000" pitchFamily="2" charset="0"/>
                          <a:ea typeface="Roboto" panose="02000000000000000000" pitchFamily="2" charset="0"/>
                          <a:cs typeface="Roboto" panose="02000000000000000000" pitchFamily="2" charset="0"/>
                        </a:rPr>
                        <a:t> </a:t>
                      </a:r>
                      <a:endParaRPr lang="en-US" sz="1000" b="0">
                        <a:solidFill>
                          <a:schemeClr val="bg1"/>
                        </a:solidFill>
                        <a:effectLst/>
                        <a:latin typeface="Roboto" panose="02000000000000000000" pitchFamily="2" charset="0"/>
                        <a:ea typeface="Roboto" panose="02000000000000000000" pitchFamily="2" charset="0"/>
                        <a:cs typeface="Roboto" panose="02000000000000000000" pitchFamily="2" charset="0"/>
                      </a:endParaRPr>
                    </a:p>
                    <a:p>
                      <a:pPr algn="ctr">
                        <a:lnSpc>
                          <a:spcPct val="115000"/>
                        </a:lnSpc>
                        <a:spcAft>
                          <a:spcPts val="0"/>
                        </a:spcAft>
                        <a:tabLst>
                          <a:tab pos="636270" algn="l"/>
                        </a:tabLst>
                      </a:pPr>
                      <a:r>
                        <a:rPr lang="en-US" sz="1000" b="0" dirty="0">
                          <a:solidFill>
                            <a:schemeClr val="bg1"/>
                          </a:solidFill>
                          <a:effectLst/>
                          <a:latin typeface="Roboto" panose="02000000000000000000" pitchFamily="2" charset="0"/>
                          <a:ea typeface="Roboto" panose="02000000000000000000" pitchFamily="2" charset="0"/>
                          <a:cs typeface="Roboto" panose="02000000000000000000" pitchFamily="2" charset="0"/>
                        </a:rPr>
                        <a:t>In the groove</a:t>
                      </a:r>
                      <a:endParaRPr lang="en-GB" sz="1000" b="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114300" marR="1143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algn="ctr">
                        <a:lnSpc>
                          <a:spcPct val="100000"/>
                        </a:lnSpc>
                        <a:spcAft>
                          <a:spcPts val="0"/>
                        </a:spcAft>
                      </a:pPr>
                      <a:r>
                        <a:rPr lang="en-US" sz="1000" b="1" i="0" dirty="0">
                          <a:solidFill>
                            <a:schemeClr val="bg1"/>
                          </a:solidFill>
                          <a:effectLst/>
                          <a:latin typeface="Roboto" panose="02000000000000000000" pitchFamily="2" charset="0"/>
                          <a:ea typeface="Roboto" panose="02000000000000000000" pitchFamily="2" charset="0"/>
                          <a:cs typeface="Roboto" panose="02000000000000000000" pitchFamily="2" charset="0"/>
                        </a:rPr>
                        <a:t>Charanga</a:t>
                      </a: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 </a:t>
                      </a:r>
                      <a:endParaRPr lang="en-US" sz="1000" b="0" i="0">
                        <a:solidFill>
                          <a:schemeClr val="bg1"/>
                        </a:solidFill>
                        <a:effectLst/>
                        <a:latin typeface="Roboto" panose="02000000000000000000" pitchFamily="2" charset="0"/>
                        <a:ea typeface="Roboto" panose="02000000000000000000" pitchFamily="2" charset="0"/>
                        <a:cs typeface="Roboto" panose="02000000000000000000" pitchFamily="2" charset="0"/>
                      </a:endParaRPr>
                    </a:p>
                    <a:p>
                      <a:pPr marL="0" algn="ctr">
                        <a:lnSpc>
                          <a:spcPct val="100000"/>
                        </a:lnSpc>
                        <a:spcAft>
                          <a:spcPts val="0"/>
                        </a:spcAft>
                      </a:pP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I want to play in a band</a:t>
                      </a:r>
                      <a:endParaRPr lang="en-GB"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algn="ctr">
                        <a:lnSpc>
                          <a:spcPct val="100000"/>
                        </a:lnSpc>
                        <a:spcAft>
                          <a:spcPts val="0"/>
                        </a:spcAft>
                      </a:pPr>
                      <a:r>
                        <a:rPr lang="en-US" sz="1000" b="1" i="0" dirty="0">
                          <a:solidFill>
                            <a:schemeClr val="bg1"/>
                          </a:solidFill>
                          <a:effectLst/>
                          <a:latin typeface="Roboto" panose="02000000000000000000" pitchFamily="2" charset="0"/>
                          <a:ea typeface="Roboto" panose="02000000000000000000" pitchFamily="2" charset="0"/>
                          <a:cs typeface="Roboto" panose="02000000000000000000" pitchFamily="2" charset="0"/>
                        </a:rPr>
                        <a:t>Charanga</a:t>
                      </a:r>
                    </a:p>
                    <a:p>
                      <a:pPr marL="0" algn="ctr">
                        <a:lnSpc>
                          <a:spcPct val="100000"/>
                        </a:lnSpc>
                        <a:spcAft>
                          <a:spcPts val="0"/>
                        </a:spcAft>
                      </a:pP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 3 little birds</a:t>
                      </a:r>
                      <a:endParaRPr lang="en-GB"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algn="ctr">
                        <a:lnSpc>
                          <a:spcPct val="100000"/>
                        </a:lnSpc>
                        <a:spcAft>
                          <a:spcPts val="0"/>
                        </a:spcAft>
                      </a:pP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Ukuleles</a:t>
                      </a:r>
                      <a:endParaRPr lang="en-GB"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algn="ctr">
                        <a:lnSpc>
                          <a:spcPct val="100000"/>
                        </a:lnSpc>
                        <a:spcBef>
                          <a:spcPts val="0"/>
                        </a:spcBef>
                        <a:spcAft>
                          <a:spcPts val="0"/>
                        </a:spcAft>
                      </a:pP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Recorders</a:t>
                      </a:r>
                      <a:endParaRPr lang="en-GB"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algn="ctr">
                        <a:lnSpc>
                          <a:spcPct val="100000"/>
                        </a:lnSpc>
                        <a:spcAft>
                          <a:spcPts val="0"/>
                        </a:spcAft>
                      </a:pP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Garage band</a:t>
                      </a:r>
                      <a:endParaRPr lang="en-GB"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879660222"/>
                  </a:ext>
                </a:extLst>
              </a:tr>
              <a:tr h="852451">
                <a:tc vMerge="1">
                  <a:txBody>
                    <a:bodyPr/>
                    <a:lstStyle/>
                    <a:p>
                      <a:endParaRPr lang="en-GB"/>
                    </a:p>
                  </a:txBody>
                  <a:tcPr/>
                </a:tc>
                <a:tc vMerge="1">
                  <a:txBody>
                    <a:bodyPr/>
                    <a:lstStyle/>
                    <a:p>
                      <a:pPr defTabSz="914400">
                        <a:tabLst/>
                        <a:defRPr/>
                      </a:pPr>
                      <a:endParaRPr lang="en-US"/>
                    </a:p>
                  </a:txBody>
                  <a:tcPr marL="59148" marR="59148"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indent="-228600" algn="ctr">
                        <a:lnSpc>
                          <a:spcPct val="100000"/>
                        </a:lnSpc>
                        <a:spcAft>
                          <a:spcPts val="0"/>
                        </a:spcAft>
                      </a:pPr>
                      <a:r>
                        <a:rPr lang="en-US" sz="1000" b="1" i="0" dirty="0">
                          <a:solidFill>
                            <a:schemeClr val="bg1"/>
                          </a:solidFill>
                          <a:effectLst/>
                          <a:latin typeface="Roboto" panose="02000000000000000000" pitchFamily="2" charset="0"/>
                          <a:ea typeface="Roboto" panose="02000000000000000000" pitchFamily="2" charset="0"/>
                          <a:cs typeface="Roboto" panose="02000000000000000000" pitchFamily="2" charset="0"/>
                        </a:rPr>
                        <a:t>Charanga</a:t>
                      </a:r>
                    </a:p>
                    <a:p>
                      <a:pPr marL="0" algn="ctr">
                        <a:lnSpc>
                          <a:spcPct val="100000"/>
                        </a:lnSpc>
                        <a:spcAft>
                          <a:spcPts val="0"/>
                        </a:spcAft>
                      </a:pP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Everyone</a:t>
                      </a:r>
                      <a:endParaRPr lang="en-GB"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algn="ctr">
                        <a:lnSpc>
                          <a:spcPct val="115000"/>
                        </a:lnSpc>
                        <a:spcAft>
                          <a:spcPts val="0"/>
                        </a:spcAft>
                        <a:tabLst>
                          <a:tab pos="636270" algn="l"/>
                        </a:tabLst>
                      </a:pPr>
                      <a:r>
                        <a:rPr lang="en-US" sz="1000" b="1" dirty="0">
                          <a:solidFill>
                            <a:schemeClr val="bg1"/>
                          </a:solidFill>
                          <a:effectLst/>
                          <a:latin typeface="Roboto" panose="02000000000000000000" pitchFamily="2" charset="0"/>
                          <a:ea typeface="Roboto" panose="02000000000000000000" pitchFamily="2" charset="0"/>
                          <a:cs typeface="Roboto" panose="02000000000000000000" pitchFamily="2" charset="0"/>
                        </a:rPr>
                        <a:t>Charanga</a:t>
                      </a:r>
                      <a:r>
                        <a:rPr lang="en-US" sz="1000" b="0" dirty="0">
                          <a:solidFill>
                            <a:schemeClr val="bg1"/>
                          </a:solidFill>
                          <a:effectLst/>
                          <a:latin typeface="Roboto" panose="02000000000000000000" pitchFamily="2" charset="0"/>
                          <a:ea typeface="Roboto" panose="02000000000000000000" pitchFamily="2" charset="0"/>
                          <a:cs typeface="Roboto" panose="02000000000000000000" pitchFamily="2" charset="0"/>
                        </a:rPr>
                        <a:t> Round and round</a:t>
                      </a:r>
                      <a:endParaRPr lang="en-GB" sz="1000" b="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114300" marR="1143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algn="ctr">
                        <a:lnSpc>
                          <a:spcPct val="100000"/>
                        </a:lnSpc>
                        <a:spcAft>
                          <a:spcPts val="0"/>
                        </a:spcAft>
                      </a:pPr>
                      <a:r>
                        <a:rPr lang="en-US" sz="1000" b="1" i="0" dirty="0">
                          <a:solidFill>
                            <a:schemeClr val="bg1"/>
                          </a:solidFill>
                          <a:effectLst/>
                          <a:latin typeface="Roboto" panose="02000000000000000000" pitchFamily="2" charset="0"/>
                          <a:ea typeface="Roboto" panose="02000000000000000000" pitchFamily="2" charset="0"/>
                          <a:cs typeface="Roboto" panose="02000000000000000000" pitchFamily="2" charset="0"/>
                        </a:rPr>
                        <a:t>Charanga</a:t>
                      </a:r>
                    </a:p>
                    <a:p>
                      <a:pPr marL="0" algn="ctr">
                        <a:lnSpc>
                          <a:spcPct val="100000"/>
                        </a:lnSpc>
                        <a:spcAft>
                          <a:spcPts val="0"/>
                        </a:spcAft>
                      </a:pP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I want to play in a band</a:t>
                      </a:r>
                      <a:endParaRPr lang="en-GB"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algn="ctr">
                        <a:lnSpc>
                          <a:spcPct val="100000"/>
                        </a:lnSpc>
                        <a:spcAft>
                          <a:spcPts val="0"/>
                        </a:spcAft>
                      </a:pPr>
                      <a:r>
                        <a:rPr lang="en-US" sz="1000" b="1" i="0" dirty="0">
                          <a:solidFill>
                            <a:schemeClr val="bg1"/>
                          </a:solidFill>
                          <a:effectLst/>
                          <a:latin typeface="Roboto" panose="02000000000000000000" pitchFamily="2" charset="0"/>
                          <a:ea typeface="Roboto" panose="02000000000000000000" pitchFamily="2" charset="0"/>
                          <a:cs typeface="Roboto" panose="02000000000000000000" pitchFamily="2" charset="0"/>
                        </a:rPr>
                        <a:t>Charanga</a:t>
                      </a:r>
                    </a:p>
                    <a:p>
                      <a:pPr marL="0" algn="ctr">
                        <a:lnSpc>
                          <a:spcPct val="100000"/>
                        </a:lnSpc>
                        <a:spcAft>
                          <a:spcPts val="0"/>
                        </a:spcAft>
                      </a:pP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The dragon song</a:t>
                      </a:r>
                      <a:endParaRPr lang="en-GB"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algn="ctr">
                        <a:lnSpc>
                          <a:spcPct val="100000"/>
                        </a:lnSpc>
                        <a:spcAft>
                          <a:spcPts val="0"/>
                        </a:spcAft>
                      </a:pP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Ukuleles</a:t>
                      </a:r>
                      <a:endParaRPr lang="en-GB"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algn="ctr">
                        <a:lnSpc>
                          <a:spcPct val="100000"/>
                        </a:lnSpc>
                        <a:spcBef>
                          <a:spcPts val="0"/>
                        </a:spcBef>
                        <a:spcAft>
                          <a:spcPts val="0"/>
                        </a:spcAft>
                      </a:pPr>
                      <a:r>
                        <a:rPr lang="en-US" sz="1000" b="1" i="0" dirty="0">
                          <a:solidFill>
                            <a:schemeClr val="bg1"/>
                          </a:solidFill>
                          <a:effectLst/>
                          <a:latin typeface="Roboto" panose="02000000000000000000" pitchFamily="2" charset="0"/>
                          <a:ea typeface="Roboto" panose="02000000000000000000" pitchFamily="2" charset="0"/>
                          <a:cs typeface="Roboto" panose="02000000000000000000" pitchFamily="2" charset="0"/>
                        </a:rPr>
                        <a:t>Charanga</a:t>
                      </a:r>
                    </a:p>
                    <a:p>
                      <a:pPr marL="0" algn="ctr">
                        <a:lnSpc>
                          <a:spcPct val="100000"/>
                        </a:lnSpc>
                        <a:spcBef>
                          <a:spcPts val="0"/>
                        </a:spcBef>
                        <a:spcAft>
                          <a:spcPts val="0"/>
                        </a:spcAft>
                      </a:pP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Fresh prince</a:t>
                      </a:r>
                      <a:endParaRPr lang="en-GB"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algn="ctr">
                        <a:lnSpc>
                          <a:spcPct val="100000"/>
                        </a:lnSpc>
                        <a:spcBef>
                          <a:spcPts val="0"/>
                        </a:spcBef>
                        <a:spcAft>
                          <a:spcPts val="0"/>
                        </a:spcAft>
                      </a:pPr>
                      <a:r>
                        <a:rPr lang="en-US" sz="1000" b="1" i="0" dirty="0">
                          <a:solidFill>
                            <a:schemeClr val="bg1"/>
                          </a:solidFill>
                          <a:effectLst/>
                          <a:latin typeface="Roboto" panose="02000000000000000000" pitchFamily="2" charset="0"/>
                          <a:ea typeface="Roboto" panose="02000000000000000000" pitchFamily="2" charset="0"/>
                          <a:cs typeface="Roboto" panose="02000000000000000000" pitchFamily="2" charset="0"/>
                        </a:rPr>
                        <a:t>Charanga </a:t>
                      </a:r>
                      <a:endParaRPr lang="en-US" sz="1000" b="1" i="0">
                        <a:solidFill>
                          <a:schemeClr val="bg1"/>
                        </a:solidFill>
                        <a:effectLst/>
                        <a:latin typeface="Roboto" panose="02000000000000000000" pitchFamily="2" charset="0"/>
                        <a:ea typeface="Roboto" panose="02000000000000000000" pitchFamily="2" charset="0"/>
                        <a:cs typeface="Roboto" panose="02000000000000000000" pitchFamily="2" charset="0"/>
                      </a:endParaRPr>
                    </a:p>
                    <a:p>
                      <a:pPr marL="0" algn="ctr">
                        <a:lnSpc>
                          <a:spcPct val="100000"/>
                        </a:lnSpc>
                        <a:spcBef>
                          <a:spcPts val="0"/>
                        </a:spcBef>
                        <a:spcAft>
                          <a:spcPts val="0"/>
                        </a:spcAft>
                      </a:pP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Music and me</a:t>
                      </a:r>
                      <a:endParaRPr lang="en-GB"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723933179"/>
                  </a:ext>
                </a:extLst>
              </a:tr>
              <a:tr h="852451">
                <a:tc rowSpan="2">
                  <a:txBody>
                    <a:bodyPr/>
                    <a:lstStyle/>
                    <a:p>
                      <a:pPr algn="ctr"/>
                      <a:r>
                        <a:rPr lang="en-GB" sz="1000" b="1" dirty="0">
                          <a:solidFill>
                            <a:schemeClr val="bg1"/>
                          </a:solidFill>
                          <a:latin typeface="United Curriculum"/>
                        </a:rPr>
                        <a:t>Summer</a:t>
                      </a:r>
                    </a:p>
                  </a:txBody>
                  <a:tcPr marL="36000" marR="36000" marT="36000" marB="36000" vert="vert270" anchor="ctr">
                    <a:lnL w="12700" cap="flat" cmpd="sng" algn="ctr">
                      <a:solidFill>
                        <a:srgbClr val="000000"/>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262A6">
                        <a:alpha val="60000"/>
                      </a:srgbClr>
                    </a:solidFill>
                  </a:tcPr>
                </a:tc>
                <a:tc vMerge="1">
                  <a:txBody>
                    <a:bodyPr/>
                    <a:lstStyle/>
                    <a:p>
                      <a:pPr defTabSz="914400">
                        <a:tabLst/>
                        <a:defRPr/>
                      </a:pPr>
                      <a:endParaRPr lang="en-US"/>
                    </a:p>
                  </a:txBody>
                  <a:tcPr marL="59148" marR="59148"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i="0" dirty="0">
                          <a:solidFill>
                            <a:schemeClr val="bg1"/>
                          </a:solidFill>
                          <a:effectLst/>
                          <a:latin typeface="Roboto" panose="02000000000000000000" pitchFamily="2" charset="0"/>
                          <a:ea typeface="Roboto" panose="02000000000000000000" pitchFamily="2" charset="0"/>
                          <a:cs typeface="Roboto" panose="02000000000000000000" pitchFamily="2" charset="0"/>
                        </a:rPr>
                        <a:t>Charanga</a:t>
                      </a:r>
                      <a:endPar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p>
                      <a:pPr marL="0" algn="ctr">
                        <a:lnSpc>
                          <a:spcPct val="100000"/>
                        </a:lnSpc>
                        <a:spcAft>
                          <a:spcPts val="0"/>
                        </a:spcAft>
                      </a:pP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Our world</a:t>
                      </a:r>
                      <a:endParaRPr lang="en-GB"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algn="ctr">
                        <a:lnSpc>
                          <a:spcPct val="115000"/>
                        </a:lnSpc>
                        <a:spcAft>
                          <a:spcPts val="0"/>
                        </a:spcAft>
                      </a:pPr>
                      <a:r>
                        <a:rPr lang="en-US" sz="1000" b="1" dirty="0">
                          <a:solidFill>
                            <a:schemeClr val="bg1"/>
                          </a:solidFill>
                          <a:effectLst/>
                          <a:latin typeface="Roboto" panose="02000000000000000000" pitchFamily="2" charset="0"/>
                          <a:ea typeface="Roboto" panose="02000000000000000000" pitchFamily="2" charset="0"/>
                          <a:cs typeface="Roboto" panose="02000000000000000000" pitchFamily="2" charset="0"/>
                        </a:rPr>
                        <a:t>Charanga </a:t>
                      </a:r>
                    </a:p>
                    <a:p>
                      <a:pPr algn="ctr">
                        <a:lnSpc>
                          <a:spcPct val="115000"/>
                        </a:lnSpc>
                        <a:spcAft>
                          <a:spcPts val="0"/>
                        </a:spcAft>
                        <a:tabLst>
                          <a:tab pos="636270" algn="l"/>
                        </a:tabLst>
                      </a:pPr>
                      <a:r>
                        <a:rPr lang="en-US" sz="1000" b="0" dirty="0">
                          <a:solidFill>
                            <a:schemeClr val="bg1"/>
                          </a:solidFill>
                          <a:effectLst/>
                          <a:latin typeface="Roboto" panose="02000000000000000000" pitchFamily="2" charset="0"/>
                          <a:ea typeface="Roboto" panose="02000000000000000000" pitchFamily="2" charset="0"/>
                          <a:cs typeface="Roboto" panose="02000000000000000000" pitchFamily="2" charset="0"/>
                        </a:rPr>
                        <a:t>Your imagination</a:t>
                      </a:r>
                      <a:endParaRPr lang="en-GB" sz="1000" b="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114300" marR="1143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228600" algn="ctr" defTabSz="914400" rtl="0" eaLnBrk="1" fontAlgn="auto" latinLnBrk="0" hangingPunct="1">
                        <a:lnSpc>
                          <a:spcPct val="100000"/>
                        </a:lnSpc>
                        <a:spcBef>
                          <a:spcPts val="0"/>
                        </a:spcBef>
                        <a:spcAft>
                          <a:spcPts val="0"/>
                        </a:spcAft>
                        <a:buClrTx/>
                        <a:buSzTx/>
                        <a:buFontTx/>
                        <a:buNone/>
                        <a:tabLst/>
                        <a:defRPr/>
                      </a:pPr>
                      <a:r>
                        <a:rPr lang="en-US" sz="1000" b="1" i="0" dirty="0">
                          <a:solidFill>
                            <a:schemeClr val="bg1"/>
                          </a:solidFill>
                          <a:effectLst/>
                          <a:latin typeface="Roboto" panose="02000000000000000000" pitchFamily="2" charset="0"/>
                          <a:ea typeface="Roboto" panose="02000000000000000000" pitchFamily="2" charset="0"/>
                          <a:cs typeface="Roboto" panose="02000000000000000000" pitchFamily="2" charset="0"/>
                        </a:rPr>
                        <a:t>Charanga</a:t>
                      </a:r>
                    </a:p>
                    <a:p>
                      <a:pPr marL="0" marR="0" lvl="0" indent="-228600" algn="ctr" defTabSz="914400" rtl="0" eaLnBrk="1" fontAlgn="auto" latinLnBrk="0" hangingPunct="1">
                        <a:lnSpc>
                          <a:spcPct val="100000"/>
                        </a:lnSpc>
                        <a:spcBef>
                          <a:spcPts val="0"/>
                        </a:spcBef>
                        <a:spcAft>
                          <a:spcPts val="0"/>
                        </a:spcAft>
                        <a:buClrTx/>
                        <a:buSzTx/>
                        <a:buFontTx/>
                        <a:buNone/>
                        <a:tabLst/>
                        <a:defRPr/>
                      </a:pP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Friendship song</a:t>
                      </a:r>
                      <a:endParaRPr lang="en-GB"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algn="ctr">
                        <a:lnSpc>
                          <a:spcPct val="100000"/>
                        </a:lnSpc>
                        <a:spcBef>
                          <a:spcPts val="0"/>
                        </a:spcBef>
                        <a:spcAft>
                          <a:spcPts val="0"/>
                        </a:spcAft>
                      </a:pPr>
                      <a:r>
                        <a:rPr lang="en-US" sz="1000" b="1" i="0" dirty="0">
                          <a:solidFill>
                            <a:schemeClr val="bg1"/>
                          </a:solidFill>
                          <a:effectLst/>
                          <a:latin typeface="Roboto" panose="02000000000000000000" pitchFamily="2" charset="0"/>
                          <a:ea typeface="Roboto" panose="02000000000000000000" pitchFamily="2" charset="0"/>
                          <a:cs typeface="Roboto" panose="02000000000000000000" pitchFamily="2" charset="0"/>
                        </a:rPr>
                        <a:t>Charanga</a:t>
                      </a:r>
                    </a:p>
                    <a:p>
                      <a:pPr marL="0" algn="ctr">
                        <a:lnSpc>
                          <a:spcPct val="100000"/>
                        </a:lnSpc>
                        <a:spcBef>
                          <a:spcPts val="0"/>
                        </a:spcBef>
                        <a:spcAft>
                          <a:spcPts val="0"/>
                        </a:spcAft>
                      </a:pP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Bring us together</a:t>
                      </a:r>
                      <a:endParaRPr lang="en-GB"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algn="ctr">
                        <a:lnSpc>
                          <a:spcPct val="100000"/>
                        </a:lnSpc>
                        <a:spcAft>
                          <a:spcPts val="0"/>
                        </a:spcAft>
                      </a:pPr>
                      <a:r>
                        <a:rPr lang="en-US" sz="1000" b="1" i="0" dirty="0">
                          <a:solidFill>
                            <a:schemeClr val="bg1"/>
                          </a:solidFill>
                          <a:effectLst/>
                          <a:latin typeface="Roboto" panose="02000000000000000000" pitchFamily="2" charset="0"/>
                          <a:ea typeface="Roboto" panose="02000000000000000000" pitchFamily="2" charset="0"/>
                          <a:cs typeface="Roboto" panose="02000000000000000000" pitchFamily="2" charset="0"/>
                        </a:rPr>
                        <a:t>Charanga </a:t>
                      </a:r>
                    </a:p>
                    <a:p>
                      <a:pPr marL="0" algn="ctr">
                        <a:lnSpc>
                          <a:spcPct val="100000"/>
                        </a:lnSpc>
                        <a:spcAft>
                          <a:spcPts val="0"/>
                        </a:spcAft>
                      </a:pP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Lean on me</a:t>
                      </a:r>
                      <a:endParaRPr lang="en-GB"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algn="ctr">
                        <a:lnSpc>
                          <a:spcPct val="100000"/>
                        </a:lnSpc>
                        <a:spcAft>
                          <a:spcPts val="0"/>
                        </a:spcAft>
                      </a:pPr>
                      <a:r>
                        <a:rPr kumimoji="0" lang="en-US" sz="1000" b="0" i="0" u="none" strike="noStrike" kern="1200" cap="none" spc="0" normalizeH="0" baseline="0" noProof="0" dirty="0">
                          <a:ln>
                            <a:noFill/>
                          </a:ln>
                          <a:solidFill>
                            <a:schemeClr val="bg1"/>
                          </a:solidFill>
                          <a:effectLst/>
                          <a:uLnTx/>
                          <a:uFillTx/>
                          <a:latin typeface="Roboto" panose="02000000000000000000" pitchFamily="2" charset="0"/>
                          <a:ea typeface="Roboto" panose="02000000000000000000" pitchFamily="2" charset="0"/>
                          <a:cs typeface="Roboto" panose="02000000000000000000" pitchFamily="2" charset="0"/>
                        </a:rPr>
                        <a:t>Garage band</a:t>
                      </a:r>
                      <a:endParaRPr kumimoji="0" lang="en-GB" sz="1000" b="0" i="0" u="none" strike="noStrike" kern="1200" cap="none" spc="0" normalizeH="0" baseline="0" noProof="0" dirty="0">
                        <a:ln>
                          <a:noFill/>
                        </a:ln>
                        <a:solidFill>
                          <a:schemeClr val="bg1"/>
                        </a:solidFill>
                        <a:effectLst/>
                        <a:uLnTx/>
                        <a:uFillTx/>
                        <a:latin typeface="Roboto" panose="02000000000000000000" pitchFamily="2" charset="0"/>
                        <a:ea typeface="Roboto" panose="02000000000000000000" pitchFamily="2" charset="0"/>
                        <a:cs typeface="Roboto" panose="02000000000000000000" pitchFamily="2"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algn="ctr">
                        <a:lnSpc>
                          <a:spcPct val="100000"/>
                        </a:lnSpc>
                        <a:spcBef>
                          <a:spcPts val="0"/>
                        </a:spcBef>
                        <a:spcAft>
                          <a:spcPts val="0"/>
                        </a:spcAft>
                      </a:pPr>
                      <a:r>
                        <a:rPr lang="en-US" sz="1000" b="1" i="0" dirty="0">
                          <a:solidFill>
                            <a:schemeClr val="bg1"/>
                          </a:solidFill>
                          <a:effectLst/>
                          <a:latin typeface="Roboto" panose="02000000000000000000" pitchFamily="2" charset="0"/>
                          <a:ea typeface="Roboto" panose="02000000000000000000" pitchFamily="2" charset="0"/>
                          <a:cs typeface="Roboto" panose="02000000000000000000" pitchFamily="2" charset="0"/>
                        </a:rPr>
                        <a:t>Charanga </a:t>
                      </a:r>
                      <a:endParaRPr lang="en-US" sz="1000" b="1" i="0">
                        <a:solidFill>
                          <a:schemeClr val="bg1"/>
                        </a:solidFill>
                        <a:effectLst/>
                        <a:latin typeface="Roboto" panose="02000000000000000000" pitchFamily="2" charset="0"/>
                        <a:ea typeface="Roboto" panose="02000000000000000000" pitchFamily="2" charset="0"/>
                        <a:cs typeface="Roboto" panose="02000000000000000000" pitchFamily="2" charset="0"/>
                      </a:endParaRPr>
                    </a:p>
                    <a:p>
                      <a:pPr marL="0" algn="ctr">
                        <a:lnSpc>
                          <a:spcPct val="100000"/>
                        </a:lnSpc>
                        <a:spcBef>
                          <a:spcPts val="0"/>
                        </a:spcBef>
                        <a:spcAft>
                          <a:spcPts val="0"/>
                        </a:spcAft>
                      </a:pP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You’ve got a friend in me.</a:t>
                      </a:r>
                      <a:endParaRPr lang="en-GB"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375968774"/>
                  </a:ext>
                </a:extLst>
              </a:tr>
              <a:tr h="852451">
                <a:tc vMerge="1">
                  <a:txBody>
                    <a:bodyPr/>
                    <a:lstStyle/>
                    <a:p>
                      <a:endParaRPr lang="en-GB"/>
                    </a:p>
                  </a:txBody>
                  <a:tcPr/>
                </a:tc>
                <a:tc vMerge="1">
                  <a:txBody>
                    <a:bodyPr/>
                    <a:lstStyle/>
                    <a:p>
                      <a:pPr defTabSz="914400">
                        <a:tabLst/>
                        <a:defRPr/>
                      </a:pPr>
                      <a:endParaRPr lang="en-US"/>
                    </a:p>
                  </a:txBody>
                  <a:tcPr marL="59148" marR="59148"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i="0" dirty="0">
                          <a:solidFill>
                            <a:schemeClr val="bg1"/>
                          </a:solidFill>
                          <a:effectLst/>
                          <a:latin typeface="Roboto" panose="02000000000000000000" pitchFamily="2" charset="0"/>
                          <a:ea typeface="Roboto" panose="02000000000000000000" pitchFamily="2" charset="0"/>
                          <a:cs typeface="Roboto" panose="02000000000000000000" pitchFamily="2" charset="0"/>
                        </a:rPr>
                        <a:t>Charanga</a:t>
                      </a:r>
                      <a:endPar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p>
                      <a:pPr marL="0" algn="ctr">
                        <a:lnSpc>
                          <a:spcPct val="100000"/>
                        </a:lnSpc>
                        <a:spcAft>
                          <a:spcPts val="0"/>
                        </a:spcAft>
                      </a:pP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Big</a:t>
                      </a:r>
                      <a:endParaRPr lang="en-GB"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algn="ctr">
                        <a:lnSpc>
                          <a:spcPct val="115000"/>
                        </a:lnSpc>
                        <a:spcAft>
                          <a:spcPts val="0"/>
                        </a:spcAft>
                        <a:tabLst>
                          <a:tab pos="636270" algn="l"/>
                        </a:tabLst>
                      </a:pPr>
                      <a:r>
                        <a:rPr lang="en-US" sz="1000" b="1" dirty="0">
                          <a:solidFill>
                            <a:schemeClr val="bg1"/>
                          </a:solidFill>
                          <a:effectLst/>
                          <a:latin typeface="Roboto" panose="02000000000000000000" pitchFamily="2" charset="0"/>
                          <a:ea typeface="Roboto" panose="02000000000000000000" pitchFamily="2" charset="0"/>
                          <a:cs typeface="Roboto" panose="02000000000000000000" pitchFamily="2" charset="0"/>
                        </a:rPr>
                        <a:t>Charanga</a:t>
                      </a:r>
                      <a:r>
                        <a:rPr lang="en-US" sz="1000" b="0" dirty="0">
                          <a:solidFill>
                            <a:schemeClr val="bg1"/>
                          </a:solidFill>
                          <a:effectLst/>
                          <a:latin typeface="Roboto" panose="02000000000000000000" pitchFamily="2" charset="0"/>
                          <a:ea typeface="Roboto" panose="02000000000000000000" pitchFamily="2" charset="0"/>
                          <a:cs typeface="Roboto" panose="02000000000000000000" pitchFamily="2" charset="0"/>
                        </a:rPr>
                        <a:t> Reflect, rewind and replay</a:t>
                      </a:r>
                      <a:endParaRPr lang="en-GB" sz="1000" b="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114300" marR="11430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228600" algn="ctr" defTabSz="914400" rtl="0" eaLnBrk="1" fontAlgn="auto" latinLnBrk="0" hangingPunct="1">
                        <a:lnSpc>
                          <a:spcPct val="100000"/>
                        </a:lnSpc>
                        <a:spcBef>
                          <a:spcPts val="0"/>
                        </a:spcBef>
                        <a:spcAft>
                          <a:spcPts val="0"/>
                        </a:spcAft>
                        <a:buClrTx/>
                        <a:buSzTx/>
                        <a:buFontTx/>
                        <a:buNone/>
                        <a:tabLst/>
                        <a:defRPr/>
                      </a:pPr>
                      <a:r>
                        <a:rPr lang="en-US" sz="1000" b="1" i="0" dirty="0">
                          <a:solidFill>
                            <a:schemeClr val="bg1"/>
                          </a:solidFill>
                          <a:effectLst/>
                          <a:latin typeface="Roboto" panose="02000000000000000000" pitchFamily="2" charset="0"/>
                          <a:ea typeface="Roboto" panose="02000000000000000000" pitchFamily="2" charset="0"/>
                          <a:cs typeface="Roboto" panose="02000000000000000000" pitchFamily="2" charset="0"/>
                        </a:rPr>
                        <a:t>Charanga</a:t>
                      </a: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 Friendship song</a:t>
                      </a:r>
                      <a:endParaRPr lang="en-GB"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algn="ctr">
                        <a:lnSpc>
                          <a:spcPct val="100000"/>
                        </a:lnSpc>
                        <a:spcBef>
                          <a:spcPts val="0"/>
                        </a:spcBef>
                        <a:spcAft>
                          <a:spcPts val="0"/>
                        </a:spcAft>
                      </a:pPr>
                      <a:r>
                        <a:rPr lang="en-US" sz="1000" b="1" i="0" dirty="0">
                          <a:solidFill>
                            <a:schemeClr val="bg1"/>
                          </a:solidFill>
                          <a:effectLst/>
                          <a:latin typeface="Roboto" panose="02000000000000000000" pitchFamily="2" charset="0"/>
                          <a:ea typeface="Roboto" panose="02000000000000000000" pitchFamily="2" charset="0"/>
                          <a:cs typeface="Roboto" panose="02000000000000000000" pitchFamily="2" charset="0"/>
                        </a:rPr>
                        <a:t>Charanga</a:t>
                      </a: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 </a:t>
                      </a:r>
                    </a:p>
                    <a:p>
                      <a:pPr marL="0" algn="ctr">
                        <a:lnSpc>
                          <a:spcPct val="100000"/>
                        </a:lnSpc>
                        <a:spcBef>
                          <a:spcPts val="0"/>
                        </a:spcBef>
                        <a:spcAft>
                          <a:spcPts val="0"/>
                        </a:spcAft>
                      </a:pP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Reflect rewind and replay</a:t>
                      </a:r>
                      <a:endParaRPr lang="en-GB"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algn="ctr">
                        <a:lnSpc>
                          <a:spcPct val="100000"/>
                        </a:lnSpc>
                        <a:spcAft>
                          <a:spcPts val="0"/>
                        </a:spcAft>
                      </a:pPr>
                      <a:r>
                        <a:rPr lang="en-US" sz="1000" b="1" i="0" dirty="0">
                          <a:solidFill>
                            <a:schemeClr val="bg1"/>
                          </a:solidFill>
                          <a:effectLst/>
                          <a:latin typeface="Roboto" panose="02000000000000000000" pitchFamily="2" charset="0"/>
                          <a:ea typeface="Roboto" panose="02000000000000000000" pitchFamily="2" charset="0"/>
                          <a:cs typeface="Roboto" panose="02000000000000000000" pitchFamily="2" charset="0"/>
                        </a:rPr>
                        <a:t>Charanga </a:t>
                      </a:r>
                      <a:endParaRPr lang="en-US" sz="1000" b="1" i="0">
                        <a:solidFill>
                          <a:schemeClr val="bg1"/>
                        </a:solidFill>
                        <a:effectLst/>
                        <a:latin typeface="Roboto" panose="02000000000000000000" pitchFamily="2" charset="0"/>
                        <a:ea typeface="Roboto" panose="02000000000000000000" pitchFamily="2" charset="0"/>
                        <a:cs typeface="Roboto" panose="02000000000000000000" pitchFamily="2" charset="0"/>
                      </a:endParaRPr>
                    </a:p>
                    <a:p>
                      <a:pPr marL="0" algn="ctr">
                        <a:lnSpc>
                          <a:spcPct val="100000"/>
                        </a:lnSpc>
                        <a:spcAft>
                          <a:spcPts val="0"/>
                        </a:spcAft>
                      </a:pP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Blackbird</a:t>
                      </a:r>
                      <a:endParaRPr lang="en-GB"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algn="ctr">
                        <a:lnSpc>
                          <a:spcPct val="100000"/>
                        </a:lnSpc>
                        <a:spcAft>
                          <a:spcPts val="0"/>
                        </a:spcAft>
                      </a:pPr>
                      <a:r>
                        <a:rPr kumimoji="0" lang="en-US" sz="1000" b="1" i="0" u="none" strike="noStrike" kern="1200" cap="none" spc="0" normalizeH="0" baseline="0" noProof="0" dirty="0">
                          <a:ln>
                            <a:noFill/>
                          </a:ln>
                          <a:solidFill>
                            <a:schemeClr val="bg1"/>
                          </a:solidFill>
                          <a:effectLst/>
                          <a:uLnTx/>
                          <a:uFillTx/>
                          <a:latin typeface="Roboto" panose="02000000000000000000" pitchFamily="2" charset="0"/>
                          <a:ea typeface="Roboto" panose="02000000000000000000" pitchFamily="2" charset="0"/>
                          <a:cs typeface="Roboto" panose="02000000000000000000" pitchFamily="2" charset="0"/>
                        </a:rPr>
                        <a:t>Charanga</a:t>
                      </a:r>
                    </a:p>
                    <a:p>
                      <a:pPr marL="0" algn="ctr">
                        <a:lnSpc>
                          <a:spcPct val="100000"/>
                        </a:lnSpc>
                        <a:spcAft>
                          <a:spcPts val="0"/>
                        </a:spcAft>
                      </a:pPr>
                      <a:r>
                        <a:rPr kumimoji="0" lang="en-US" sz="1000" b="0" i="0" u="none" strike="noStrike" kern="1200" cap="none" spc="0" normalizeH="0" baseline="0" noProof="0" dirty="0">
                          <a:ln>
                            <a:noFill/>
                          </a:ln>
                          <a:solidFill>
                            <a:schemeClr val="bg1"/>
                          </a:solidFill>
                          <a:effectLst/>
                          <a:uLnTx/>
                          <a:uFillTx/>
                          <a:latin typeface="Roboto" panose="02000000000000000000" pitchFamily="2" charset="0"/>
                          <a:ea typeface="Roboto" panose="02000000000000000000" pitchFamily="2" charset="0"/>
                          <a:cs typeface="Roboto" panose="02000000000000000000" pitchFamily="2" charset="0"/>
                        </a:rPr>
                        <a:t>Dancing in the street</a:t>
                      </a:r>
                      <a:endParaRPr kumimoji="0" lang="en-GB" sz="1000" b="0" i="0" u="none" strike="noStrike" kern="1200" cap="none" spc="0" normalizeH="0" baseline="0" noProof="0" dirty="0">
                        <a:ln>
                          <a:noFill/>
                        </a:ln>
                        <a:solidFill>
                          <a:schemeClr val="bg1"/>
                        </a:solidFill>
                        <a:effectLst/>
                        <a:uLnTx/>
                        <a:uFillTx/>
                        <a:latin typeface="Roboto" panose="02000000000000000000" pitchFamily="2" charset="0"/>
                        <a:ea typeface="Roboto" panose="02000000000000000000" pitchFamily="2" charset="0"/>
                        <a:cs typeface="Roboto" panose="02000000000000000000" pitchFamily="2"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algn="ctr">
                        <a:lnSpc>
                          <a:spcPct val="100000"/>
                        </a:lnSpc>
                        <a:spcBef>
                          <a:spcPts val="0"/>
                        </a:spcBef>
                        <a:spcAft>
                          <a:spcPts val="0"/>
                        </a:spcAft>
                      </a:pPr>
                      <a:r>
                        <a:rPr lang="en-US"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rPr>
                        <a:t>End of year leavers performance</a:t>
                      </a:r>
                      <a:endParaRPr lang="en-GB" sz="1000" b="0" i="0" dirty="0">
                        <a:solidFill>
                          <a:schemeClr val="bg1"/>
                        </a:solidFill>
                        <a:effectLst/>
                        <a:latin typeface="Roboto" panose="02000000000000000000" pitchFamily="2" charset="0"/>
                        <a:ea typeface="Roboto" panose="02000000000000000000" pitchFamily="2" charset="0"/>
                        <a:cs typeface="Roboto" panose="02000000000000000000" pitchFamily="2"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04158461"/>
                  </a:ext>
                </a:extLst>
              </a:tr>
            </a:tbl>
          </a:graphicData>
        </a:graphic>
      </p:graphicFrame>
      <p:pic>
        <p:nvPicPr>
          <p:cNvPr id="5" name="Picture 4">
            <a:extLst>
              <a:ext uri="{FF2B5EF4-FFF2-40B4-BE49-F238E27FC236}">
                <a16:creationId xmlns:a16="http://schemas.microsoft.com/office/drawing/2014/main" id="{522967D1-3CA6-4ED0-B00E-1AAF95770A7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3202" y="172454"/>
            <a:ext cx="566651" cy="556226"/>
          </a:xfrm>
          <a:prstGeom prst="rect">
            <a:avLst/>
          </a:prstGeom>
        </p:spPr>
      </p:pic>
    </p:spTree>
    <p:extLst>
      <p:ext uri="{BB962C8B-B14F-4D97-AF65-F5344CB8AC3E}">
        <p14:creationId xmlns:p14="http://schemas.microsoft.com/office/powerpoint/2010/main" val="3327212735"/>
      </p:ext>
    </p:extLst>
  </p:cSld>
  <p:clrMapOvr>
    <a:masterClrMapping/>
  </p:clrMapOvr>
</p:sld>
</file>

<file path=ppt/theme/theme1.xml><?xml version="1.0" encoding="utf-8"?>
<a:theme xmlns:a="http://schemas.openxmlformats.org/drawingml/2006/main" name="Title Slide">
  <a:themeElements>
    <a:clrScheme name="UL Humanities (Teacher Facing)">
      <a:dk1>
        <a:srgbClr val="FFFFFF"/>
      </a:dk1>
      <a:lt1>
        <a:srgbClr val="000000"/>
      </a:lt1>
      <a:dk2>
        <a:srgbClr val="E6E6E6"/>
      </a:dk2>
      <a:lt2>
        <a:srgbClr val="565656"/>
      </a:lt2>
      <a:accent1>
        <a:srgbClr val="8262A6"/>
      </a:accent1>
      <a:accent2>
        <a:srgbClr val="D17E3F"/>
      </a:accent2>
      <a:accent3>
        <a:srgbClr val="3E9C64"/>
      </a:accent3>
      <a:accent4>
        <a:srgbClr val="4E83BE"/>
      </a:accent4>
      <a:accent5>
        <a:srgbClr val="C35993"/>
      </a:accent5>
      <a:accent6>
        <a:srgbClr val="88A442"/>
      </a:accent6>
      <a:hlink>
        <a:srgbClr val="D55D5D"/>
      </a:hlink>
      <a:folHlink>
        <a:srgbClr val="40A6B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acher Resources">
  <a:themeElements>
    <a:clrScheme name="UL Humanities (Teacher Facing)">
      <a:dk1>
        <a:srgbClr val="FFFFFF"/>
      </a:dk1>
      <a:lt1>
        <a:srgbClr val="000000"/>
      </a:lt1>
      <a:dk2>
        <a:srgbClr val="E6E6E6"/>
      </a:dk2>
      <a:lt2>
        <a:srgbClr val="565656"/>
      </a:lt2>
      <a:accent1>
        <a:srgbClr val="8262A6"/>
      </a:accent1>
      <a:accent2>
        <a:srgbClr val="D17E3F"/>
      </a:accent2>
      <a:accent3>
        <a:srgbClr val="3E9C64"/>
      </a:accent3>
      <a:accent4>
        <a:srgbClr val="4E83BE"/>
      </a:accent4>
      <a:accent5>
        <a:srgbClr val="C35993"/>
      </a:accent5>
      <a:accent6>
        <a:srgbClr val="88A442"/>
      </a:accent6>
      <a:hlink>
        <a:srgbClr val="D55D5D"/>
      </a:hlink>
      <a:folHlink>
        <a:srgbClr val="40A6BA"/>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l">
          <a:spcAft>
            <a:spcPts val="600"/>
          </a:spcAft>
          <a:defRPr sz="1200" smtClean="0">
            <a:solidFill>
              <a:schemeClr val="bg1"/>
            </a:solidFill>
            <a:latin typeface="Roboto" panose="02000000000000000000" pitchFamily="2" charset="0"/>
            <a:ea typeface="Roboto" panose="02000000000000000000" pitchFamily="2" charset="0"/>
            <a:cs typeface="Roboto" panose="02000000000000000000" pitchFamily="2" charset="0"/>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71783564CED2345ADAF3C89656DD832" ma:contentTypeVersion="19" ma:contentTypeDescription="Create a new document." ma:contentTypeScope="" ma:versionID="2a0fcc09f576c4a4b03627979adadf57">
  <xsd:schema xmlns:xsd="http://www.w3.org/2001/XMLSchema" xmlns:xs="http://www.w3.org/2001/XMLSchema" xmlns:p="http://schemas.microsoft.com/office/2006/metadata/properties" xmlns:ns2="c271d0f0-7a79-4c84-8a39-c67b41a98fc2" xmlns:ns3="c49c2b2d-70df-4287-b29a-6aac4134a1ff" targetNamespace="http://schemas.microsoft.com/office/2006/metadata/properties" ma:root="true" ma:fieldsID="c7ca1aa16af3353287a8a2187e80f890" ns2:_="" ns3:_="">
    <xsd:import namespace="c271d0f0-7a79-4c84-8a39-c67b41a98fc2"/>
    <xsd:import namespace="c49c2b2d-70df-4287-b29a-6aac4134a1f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ServiceOCR"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271d0f0-7a79-4c84-8a39-c67b41a98f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46434c4-145a-47ed-8d61-0146e708eab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49c2b2d-70df-4287-b29a-6aac4134a1ff"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c435bdf-e4bb-49aa-a174-4e7f622dcafd}" ma:internalName="TaxCatchAll" ma:showField="CatchAllData" ma:web="c49c2b2d-70df-4287-b29a-6aac4134a1f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c49c2b2d-70df-4287-b29a-6aac4134a1ff">
      <UserInfo>
        <DisplayName/>
        <AccountId xsi:nil="true"/>
        <AccountType/>
      </UserInfo>
    </SharedWithUsers>
    <TaxCatchAll xmlns="c49c2b2d-70df-4287-b29a-6aac4134a1ff" xsi:nil="true"/>
    <lcf76f155ced4ddcb4097134ff3c332f xmlns="c271d0f0-7a79-4c84-8a39-c67b41a98fc2">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236A102-1810-4AA5-88DC-ED604C7640E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271d0f0-7a79-4c84-8a39-c67b41a98fc2"/>
    <ds:schemaRef ds:uri="c49c2b2d-70df-4287-b29a-6aac4134a1f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F20F8DA-C4FB-4450-BACC-F5A742E79B9F}">
  <ds:schemaRefs>
    <ds:schemaRef ds:uri="http://www.w3.org/XML/1998/namespace"/>
    <ds:schemaRef ds:uri="http://purl.org/dc/dcmitype/"/>
    <ds:schemaRef ds:uri="http://schemas.microsoft.com/office/2006/metadata/properties"/>
    <ds:schemaRef ds:uri="http://schemas.microsoft.com/office/infopath/2007/PartnerControls"/>
    <ds:schemaRef ds:uri="http://schemas.microsoft.com/office/2006/documentManagement/types"/>
    <ds:schemaRef ds:uri="http://schemas.openxmlformats.org/package/2006/metadata/core-properties"/>
    <ds:schemaRef ds:uri="http://purl.org/dc/elements/1.1/"/>
    <ds:schemaRef ds:uri="c49c2b2d-70df-4287-b29a-6aac4134a1ff"/>
    <ds:schemaRef ds:uri="c271d0f0-7a79-4c84-8a39-c67b41a98fc2"/>
    <ds:schemaRef ds:uri="http://purl.org/dc/terms/"/>
  </ds:schemaRefs>
</ds:datastoreItem>
</file>

<file path=customXml/itemProps3.xml><?xml version="1.0" encoding="utf-8"?>
<ds:datastoreItem xmlns:ds="http://schemas.openxmlformats.org/officeDocument/2006/customXml" ds:itemID="{FF2A31F0-0284-4FFD-850E-478562CD718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19</TotalTime>
  <Words>270</Words>
  <Application>Microsoft Office PowerPoint</Application>
  <PresentationFormat>A4 Paper (210x297 mm)</PresentationFormat>
  <Paragraphs>93</Paragraphs>
  <Slides>1</Slides>
  <Notes>1</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vt:i4>
      </vt:variant>
    </vt:vector>
  </HeadingPairs>
  <TitlesOfParts>
    <vt:vector size="7" baseType="lpstr">
      <vt:lpstr>Arial</vt:lpstr>
      <vt:lpstr>Roboto</vt:lpstr>
      <vt:lpstr>Calibri</vt:lpstr>
      <vt:lpstr>United Curriculum</vt:lpstr>
      <vt:lpstr>Title Slide</vt:lpstr>
      <vt:lpstr>Teacher Resources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Jessica Quinn</dc:creator>
  <cp:lastModifiedBy>Leanne GREAVES</cp:lastModifiedBy>
  <cp:revision>13</cp:revision>
  <dcterms:created xsi:type="dcterms:W3CDTF">2021-04-22T13:12:58Z</dcterms:created>
  <dcterms:modified xsi:type="dcterms:W3CDTF">2025-09-22T14:49:55Z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0x010100671783564CED2345ADAF3C89656DD832</vt:lpwstr>
  </property>
  <property fmtid="{D5CDD505-2E9C-101B-9397-08002B2CF9AE}" pid="3" name="MediaServiceImageTags">
    <vt:lpwstr/>
  </property>
  <property fmtid="{D5CDD505-2E9C-101B-9397-08002B2CF9AE}" pid="4" name="Order">
    <vt:r8>207800</vt:r8>
  </property>
  <property fmtid="{D5CDD505-2E9C-101B-9397-08002B2CF9AE}" pid="5" name="ComplianceAssetId">
    <vt:lpwstr/>
  </property>
  <property fmtid="{D5CDD505-2E9C-101B-9397-08002B2CF9AE}" pid="6" name="_ExtendedDescription">
    <vt:lpwstr/>
  </property>
  <property fmtid="{D5CDD505-2E9C-101B-9397-08002B2CF9AE}" pid="7" name="TriggerFlowInfo">
    <vt:lpwstr/>
  </property>
</Properties>
</file>